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87" r:id="rId4"/>
    <p:sldId id="288" r:id="rId5"/>
    <p:sldId id="289" r:id="rId6"/>
    <p:sldId id="259" r:id="rId7"/>
    <p:sldId id="278" r:id="rId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14C43E7-DF1A-4983-8757-559759755884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B452D4A-A311-45BD-BBF4-B17D156B4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0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n.wikipedia.org/wiki/File:CMS_Higgs-event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7851648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</a:rPr>
              <a:t>Cathode Ray Oscilloscope(CRO)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924800" cy="17526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Vinod</a:t>
            </a:r>
            <a:r>
              <a:rPr lang="en-US" dirty="0" smtClean="0">
                <a:solidFill>
                  <a:srgbClr val="C00000"/>
                </a:solidFill>
              </a:rPr>
              <a:t> Singh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Department of Physics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VSKC Govt. Post Graduate College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Dakpathar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Dehradun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CMS Higgs-even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520"/>
            <a:ext cx="2095500" cy="1935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09800" y="2514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Dated: </a:t>
            </a:r>
            <a:r>
              <a:rPr lang="en-IN" sz="2800" dirty="0" smtClean="0"/>
              <a:t>19 July </a:t>
            </a:r>
            <a:r>
              <a:rPr lang="en-IN" sz="2800" dirty="0" smtClean="0"/>
              <a:t>2020</a:t>
            </a:r>
            <a:endParaRPr lang="en-I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6172200"/>
            <a:ext cx="608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 smtClean="0"/>
              <a:t>Uttarakhand</a:t>
            </a:r>
            <a:r>
              <a:rPr lang="en-IN" sz="2400" dirty="0" smtClean="0"/>
              <a:t> Open University </a:t>
            </a:r>
            <a:r>
              <a:rPr lang="en-IN" sz="2400" dirty="0" err="1" smtClean="0"/>
              <a:t>Hadwani</a:t>
            </a:r>
            <a:r>
              <a:rPr lang="en-IN" sz="2400" dirty="0" smtClean="0"/>
              <a:t> (UK)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501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486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Outline: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CRO and its uses</a:t>
            </a:r>
            <a:endParaRPr lang="en-US" dirty="0" smtClean="0"/>
          </a:p>
          <a:p>
            <a:r>
              <a:rPr lang="en-US" dirty="0" smtClean="0"/>
              <a:t>To Measure AC </a:t>
            </a:r>
            <a:r>
              <a:rPr lang="en-US" dirty="0" smtClean="0"/>
              <a:t>voltage and calculate its Deflection Sensitivity.</a:t>
            </a:r>
          </a:p>
          <a:p>
            <a:r>
              <a:rPr lang="en-US" dirty="0"/>
              <a:t> To Measure </a:t>
            </a:r>
            <a:r>
              <a:rPr lang="en-US" dirty="0" smtClean="0"/>
              <a:t>DC using CRO.</a:t>
            </a:r>
            <a:endParaRPr lang="en-US" dirty="0"/>
          </a:p>
          <a:p>
            <a:r>
              <a:rPr lang="en-US" dirty="0" smtClean="0"/>
              <a:t>To determine vertical and Horizontal sensitivities of CRO.</a:t>
            </a:r>
          </a:p>
          <a:p>
            <a:r>
              <a:rPr lang="en-US" dirty="0" smtClean="0"/>
              <a:t>Calibration of a CRO.</a:t>
            </a:r>
          </a:p>
          <a:p>
            <a:r>
              <a:rPr lang="en-US" dirty="0" smtClean="0"/>
              <a:t>To determine unknown frequency using CRO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5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137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Cathode Ray Oscilloscope(CRO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/>
              <a:t>CRO gives a two dimensional  display of voltage applied to its vertical (Y-Y) and time axis along  horizontal (X-X) input terminals.</a:t>
            </a:r>
          </a:p>
          <a:p>
            <a:endParaRPr lang="en-US" sz="2400" dirty="0" smtClean="0"/>
          </a:p>
          <a:p>
            <a:endParaRPr lang="en-IN" sz="2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4636" y="2667000"/>
            <a:ext cx="2860964" cy="3200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Construction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of CRO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CRO Tube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Time base Generator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Synchronization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Amplifiers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Attenuators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Power Supply</a:t>
            </a:r>
            <a:endParaRPr lang="en-US" sz="2400" dirty="0" smtClean="0"/>
          </a:p>
          <a:p>
            <a:endParaRPr lang="en-US" sz="2400" dirty="0" smtClean="0"/>
          </a:p>
          <a:p>
            <a:endParaRPr lang="en-I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50269"/>
            <a:ext cx="6400800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Knobs of CRO</a:t>
            </a:r>
            <a:r>
              <a:rPr lang="en-US" sz="5400" dirty="0"/>
              <a:t/>
            </a:r>
            <a:br>
              <a:rPr lang="en-US" sz="5400" dirty="0"/>
            </a:br>
            <a:endParaRPr lang="en-IN" dirty="0"/>
          </a:p>
        </p:txBody>
      </p:sp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3124200" cy="4389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ON/OFF Switch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Focus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Intensity(INT)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Horizontal-Position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Vertical Position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HOR-GAIN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VER-GAIN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Synchronization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Time/ Base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HOR-Input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VER-Input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AC-0-DC Selector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Frequency Selector and Frequency Vernier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28600" y="5943600"/>
            <a:ext cx="82296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Cathode Ray Oscilloscope(CRO)</a:t>
            </a:r>
            <a:endParaRPr lang="en-US" sz="3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USES of CRO: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CRO is an instrument in physics laboratory to study DC as well as AC electric voltage variations in its magnitude and direction.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Visualize the exact nature of waveform of an AC for Amplifiers and Oscillators.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To find the unknown frequency of AC voltage and phase difference between voltage and current in inductive elements L, C and their combination along with R.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IN" sz="3000" dirty="0" smtClean="0">
                <a:solidFill>
                  <a:srgbClr val="FF0000"/>
                </a:solidFill>
              </a:rPr>
              <a:t>Experiments: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To Measure AC voltage and calculate its Deflection Sensitivity.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 To Measure DC using CRO.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To determine vertical and Horizontal sensitivities of CRO.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Calibration of a CRO.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To determine unknown frequency using </a:t>
            </a:r>
            <a:r>
              <a:rPr lang="en-US" dirty="0" smtClean="0"/>
              <a:t>CRO.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Details of  Experiments on CRO will discussed in workshop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47900" y="5779971"/>
            <a:ext cx="4648200" cy="1078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8"/>
            <a:ext cx="9144000" cy="577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1786</TotalTime>
  <Words>268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Cathode Ray Oscilloscope(CRO)</vt:lpstr>
      <vt:lpstr>PowerPoint Presentation</vt:lpstr>
      <vt:lpstr>PowerPoint Presentation</vt:lpstr>
      <vt:lpstr>Knobs of CRO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Particle Physics</dc:title>
  <dc:creator>vinod</dc:creator>
  <cp:lastModifiedBy>admin</cp:lastModifiedBy>
  <cp:revision>107</cp:revision>
  <cp:lastPrinted>2016-02-27T02:45:50Z</cp:lastPrinted>
  <dcterms:created xsi:type="dcterms:W3CDTF">2006-08-16T00:00:00Z</dcterms:created>
  <dcterms:modified xsi:type="dcterms:W3CDTF">2020-07-16T04:39:55Z</dcterms:modified>
</cp:coreProperties>
</file>