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2" r:id="rId1"/>
  </p:sldMasterIdLst>
  <p:notesMasterIdLst>
    <p:notesMasterId r:id="rId48"/>
  </p:notesMasterIdLst>
  <p:sldIdLst>
    <p:sldId id="499" r:id="rId2"/>
    <p:sldId id="314" r:id="rId3"/>
    <p:sldId id="349" r:id="rId4"/>
    <p:sldId id="316" r:id="rId5"/>
    <p:sldId id="503" r:id="rId6"/>
    <p:sldId id="378" r:id="rId7"/>
    <p:sldId id="379" r:id="rId8"/>
    <p:sldId id="302" r:id="rId9"/>
    <p:sldId id="375" r:id="rId10"/>
    <p:sldId id="501" r:id="rId11"/>
    <p:sldId id="502" r:id="rId12"/>
    <p:sldId id="519" r:id="rId13"/>
    <p:sldId id="500" r:id="rId14"/>
    <p:sldId id="346" r:id="rId15"/>
    <p:sldId id="365" r:id="rId16"/>
    <p:sldId id="364" r:id="rId17"/>
    <p:sldId id="366" r:id="rId18"/>
    <p:sldId id="505" r:id="rId19"/>
    <p:sldId id="289" r:id="rId20"/>
    <p:sldId id="285" r:id="rId21"/>
    <p:sldId id="358" r:id="rId22"/>
    <p:sldId id="504" r:id="rId23"/>
    <p:sldId id="517" r:id="rId24"/>
    <p:sldId id="288" r:id="rId25"/>
    <p:sldId id="343" r:id="rId26"/>
    <p:sldId id="307" r:id="rId27"/>
    <p:sldId id="304" r:id="rId28"/>
    <p:sldId id="306" r:id="rId29"/>
    <p:sldId id="309" r:id="rId30"/>
    <p:sldId id="370" r:id="rId31"/>
    <p:sldId id="371" r:id="rId32"/>
    <p:sldId id="361" r:id="rId33"/>
    <p:sldId id="515" r:id="rId34"/>
    <p:sldId id="518" r:id="rId35"/>
    <p:sldId id="516" r:id="rId36"/>
    <p:sldId id="372" r:id="rId37"/>
    <p:sldId id="373" r:id="rId38"/>
    <p:sldId id="521" r:id="rId39"/>
    <p:sldId id="522" r:id="rId40"/>
    <p:sldId id="523" r:id="rId41"/>
    <p:sldId id="368" r:id="rId42"/>
    <p:sldId id="369" r:id="rId43"/>
    <p:sldId id="510" r:id="rId44"/>
    <p:sldId id="303" r:id="rId45"/>
    <p:sldId id="341" r:id="rId46"/>
    <p:sldId id="276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000" autoAdjust="0"/>
    <p:restoredTop sz="94624" autoAdjust="0"/>
  </p:normalViewPr>
  <p:slideViewPr>
    <p:cSldViewPr snapToGrid="0">
      <p:cViewPr>
        <p:scale>
          <a:sx n="70" d="100"/>
          <a:sy n="70" d="100"/>
        </p:scale>
        <p:origin x="-54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rishma\Downloads\Ph.D%20scholars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Total</a:t>
            </a:r>
            <a:r>
              <a:rPr lang="en-US" baseline="0"/>
              <a:t> no. of Registered Research Scholars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3"/>
            </a:solidFill>
          </c:spPr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3"/>
            <c:spPr>
              <a:solidFill>
                <a:schemeClr val="bg2">
                  <a:lumMod val="50000"/>
                </a:schemeClr>
              </a:solidFill>
            </c:spPr>
          </c:dPt>
          <c:dPt>
            <c:idx val="4"/>
            <c:spPr>
              <a:solidFill>
                <a:schemeClr val="accent1">
                  <a:lumMod val="75000"/>
                </a:schemeClr>
              </a:solidFill>
            </c:spPr>
          </c:dPt>
          <c:cat>
            <c:strRef>
              <c:f>Sheet7!$A$8:$A$12</c:f>
              <c:strCache>
                <c:ptCount val="5"/>
                <c:pt idx="0">
                  <c:v>2013-14 </c:v>
                </c:pt>
                <c:pt idx="1">
                  <c:v>2019-20 </c:v>
                </c:pt>
                <c:pt idx="2">
                  <c:v>2020-21</c:v>
                </c:pt>
                <c:pt idx="3">
                  <c:v>2022-23 </c:v>
                </c:pt>
                <c:pt idx="4">
                  <c:v>2023-24 </c:v>
                </c:pt>
              </c:strCache>
            </c:strRef>
          </c:cat>
          <c:val>
            <c:numRef>
              <c:f>Sheet7!$B$8:$B$12</c:f>
              <c:numCache>
                <c:formatCode>General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31</c:v>
                </c:pt>
                <c:pt idx="3">
                  <c:v>36</c:v>
                </c:pt>
                <c:pt idx="4">
                  <c:v>39</c:v>
                </c:pt>
              </c:numCache>
            </c:numRef>
          </c:val>
        </c:ser>
        <c:axId val="84495744"/>
        <c:axId val="84579456"/>
      </c:barChart>
      <c:catAx>
        <c:axId val="84495744"/>
        <c:scaling>
          <c:orientation val="minMax"/>
        </c:scaling>
        <c:axPos val="b"/>
        <c:majorTickMark val="none"/>
        <c:tickLblPos val="nextTo"/>
        <c:crossAx val="84579456"/>
        <c:crosses val="autoZero"/>
        <c:auto val="1"/>
        <c:lblAlgn val="ctr"/>
        <c:lblOffset val="100"/>
      </c:catAx>
      <c:valAx>
        <c:axId val="845794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8449574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s://uou.ac.in/downloads/dri/coursework-curriculum-phd.pdf" TargetMode="Externa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11.jpeg"/><Relationship Id="rId1" Type="http://schemas.openxmlformats.org/officeDocument/2006/relationships/image" Target="../media/image10.jpeg"/><Relationship Id="rId6" Type="http://schemas.openxmlformats.org/officeDocument/2006/relationships/image" Target="../media/image151.jpeg"/><Relationship Id="rId5" Type="http://schemas.openxmlformats.org/officeDocument/2006/relationships/image" Target="../media/image141.jpeg"/><Relationship Id="rId4" Type="http://schemas.openxmlformats.org/officeDocument/2006/relationships/image" Target="../media/image1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2B3482-0136-4F83-999F-09F57876B586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97E2B8D6-169A-4809-A710-2EC47ED8E205}">
      <dgm:prSet phldrT="[Text]"/>
      <dgm:spPr/>
      <dgm:t>
        <a:bodyPr/>
        <a:lstStyle/>
        <a:p>
          <a:r>
            <a:rPr lang="en-US" b="1" dirty="0">
              <a:latin typeface="Times New Roman" pitchFamily="18" charset="0"/>
              <a:cs typeface="Times New Roman" pitchFamily="18" charset="0"/>
            </a:rPr>
            <a:t>Director</a:t>
          </a:r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08B8D3D7-0981-4897-B13E-0B4638230529}" type="parTrans" cxnId="{E596FAB8-13B1-4D28-8887-F3FC51041DEC}">
      <dgm:prSet/>
      <dgm:spPr/>
      <dgm:t>
        <a:bodyPr/>
        <a:lstStyle/>
        <a:p>
          <a:endParaRPr lang="en-IN"/>
        </a:p>
      </dgm:t>
    </dgm:pt>
    <dgm:pt modelId="{81697393-F767-42D5-B08F-80661ED1D0BA}" type="sibTrans" cxnId="{E596FAB8-13B1-4D28-8887-F3FC51041DEC}">
      <dgm:prSet/>
      <dgm:spPr/>
      <dgm:t>
        <a:bodyPr/>
        <a:lstStyle/>
        <a:p>
          <a:endParaRPr lang="en-US"/>
        </a:p>
      </dgm:t>
    </dgm:pt>
    <dgm:pt modelId="{E7EC27F7-9620-4538-A21E-9CDB1E81AB33}">
      <dgm:prSet phldrT="[Text]"/>
      <dgm:spPr/>
      <dgm:t>
        <a:bodyPr/>
        <a:lstStyle/>
        <a:p>
          <a:r>
            <a:rPr lang="en-US" b="1" dirty="0">
              <a:latin typeface="Times New Roman" pitchFamily="18" charset="0"/>
              <a:cs typeface="Times New Roman" pitchFamily="18" charset="0"/>
            </a:rPr>
            <a:t>Assistant Director</a:t>
          </a:r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163A4A8A-364F-4456-B88E-B33A78320490}" type="parTrans" cxnId="{EB3FB0D9-E799-49DC-92BC-2A9F04DAA642}">
      <dgm:prSet/>
      <dgm:spPr/>
      <dgm:t>
        <a:bodyPr/>
        <a:lstStyle/>
        <a:p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85DF2C3B-ED7B-4417-A63E-3C5CF666A16D}" type="sibTrans" cxnId="{EB3FB0D9-E799-49DC-92BC-2A9F04DAA642}">
      <dgm:prSet/>
      <dgm:spPr/>
      <dgm:t>
        <a:bodyPr/>
        <a:lstStyle/>
        <a:p>
          <a:endParaRPr lang="en-US"/>
        </a:p>
      </dgm:t>
    </dgm:pt>
    <dgm:pt modelId="{7533A495-01E2-4F88-9C02-DC998A88E3C3}">
      <dgm:prSet phldrT="[Text]"/>
      <dgm:spPr/>
      <dgm:t>
        <a:bodyPr/>
        <a:lstStyle/>
        <a:p>
          <a:r>
            <a:rPr lang="en-US" b="1" dirty="0">
              <a:latin typeface="Times New Roman" pitchFamily="18" charset="0"/>
              <a:cs typeface="Times New Roman" pitchFamily="18" charset="0"/>
            </a:rPr>
            <a:t>Assistant Director</a:t>
          </a:r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B4673E01-64D7-4E1F-97C7-F1F3FC7905D7}" type="parTrans" cxnId="{8259CC2E-7C7C-4840-98E8-52D422A5A685}">
      <dgm:prSet/>
      <dgm:spPr/>
      <dgm:t>
        <a:bodyPr/>
        <a:lstStyle/>
        <a:p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8DCA7527-C6AA-4C6A-A0BE-A6EB109AD26F}" type="sibTrans" cxnId="{8259CC2E-7C7C-4840-98E8-52D422A5A685}">
      <dgm:prSet/>
      <dgm:spPr/>
      <dgm:t>
        <a:bodyPr/>
        <a:lstStyle/>
        <a:p>
          <a:endParaRPr lang="en-US"/>
        </a:p>
      </dgm:t>
    </dgm:pt>
    <dgm:pt modelId="{E176273A-C78F-462F-8DA9-EE0698B31D4D}">
      <dgm:prSet/>
      <dgm:spPr/>
      <dgm:t>
        <a:bodyPr/>
        <a:lstStyle/>
        <a:p>
          <a:r>
            <a:rPr lang="en-US" b="1" dirty="0">
              <a:latin typeface="Times New Roman" pitchFamily="18" charset="0"/>
              <a:cs typeface="Times New Roman" pitchFamily="18" charset="0"/>
            </a:rPr>
            <a:t>Administrative Consultant</a:t>
          </a:r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F42BDAD1-51E8-450D-A79A-939F092305C3}" type="parTrans" cxnId="{4D7EBEA7-86B5-47C7-ACA3-5B21DB41CA45}">
      <dgm:prSet/>
      <dgm:spPr/>
      <dgm:t>
        <a:bodyPr/>
        <a:lstStyle/>
        <a:p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0758A27B-F525-4834-855D-692BFCEF1722}" type="sibTrans" cxnId="{4D7EBEA7-86B5-47C7-ACA3-5B21DB41CA45}">
      <dgm:prSet/>
      <dgm:spPr/>
      <dgm:t>
        <a:bodyPr/>
        <a:lstStyle/>
        <a:p>
          <a:endParaRPr lang="en-IN"/>
        </a:p>
      </dgm:t>
    </dgm:pt>
    <dgm:pt modelId="{C3E01993-24F2-41D3-B8BF-48225748F567}">
      <dgm:prSet phldrT="[Text]"/>
      <dgm:spPr/>
      <dgm:t>
        <a:bodyPr/>
        <a:lstStyle/>
        <a:p>
          <a:r>
            <a:rPr lang="en-IN" b="1" dirty="0">
              <a:latin typeface="Times New Roman" pitchFamily="18" charset="0"/>
              <a:cs typeface="Times New Roman" pitchFamily="18" charset="0"/>
            </a:rPr>
            <a:t>Research Officer1</a:t>
          </a:r>
        </a:p>
      </dgm:t>
    </dgm:pt>
    <dgm:pt modelId="{C427A303-9285-4BD2-856B-ABBD65528401}" type="sibTrans" cxnId="{3FF9EB90-9951-46F0-A4FF-16F2E51D7C18}">
      <dgm:prSet/>
      <dgm:spPr/>
      <dgm:t>
        <a:bodyPr/>
        <a:lstStyle/>
        <a:p>
          <a:endParaRPr lang="en-US"/>
        </a:p>
      </dgm:t>
    </dgm:pt>
    <dgm:pt modelId="{DEC5E5CE-9E00-43FA-BCA1-6F5FA6406154}" type="parTrans" cxnId="{3FF9EB90-9951-46F0-A4FF-16F2E51D7C18}">
      <dgm:prSet/>
      <dgm:spPr/>
      <dgm:t>
        <a:bodyPr/>
        <a:lstStyle/>
        <a:p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15B9BD43-C00D-4EF4-80DE-B609FA5C5EB1}">
      <dgm:prSet/>
      <dgm:spPr/>
      <dgm:t>
        <a:bodyPr/>
        <a:lstStyle/>
        <a:p>
          <a:r>
            <a:rPr lang="en-IN" b="1" dirty="0">
              <a:latin typeface="Times New Roman" pitchFamily="18" charset="0"/>
              <a:cs typeface="Times New Roman" pitchFamily="18" charset="0"/>
            </a:rPr>
            <a:t>Research Officer3</a:t>
          </a:r>
        </a:p>
      </dgm:t>
    </dgm:pt>
    <dgm:pt modelId="{9816520C-6113-4130-B1EB-FB31898F8119}" type="parTrans" cxnId="{F0CAEAC0-BC4F-4D3E-A3E0-CA52F08F30EC}">
      <dgm:prSet/>
      <dgm:spPr/>
      <dgm:t>
        <a:bodyPr/>
        <a:lstStyle/>
        <a:p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68F4A3E6-05AF-4FE2-9A45-9132BFEC8989}" type="sibTrans" cxnId="{F0CAEAC0-BC4F-4D3E-A3E0-CA52F08F30EC}">
      <dgm:prSet/>
      <dgm:spPr/>
      <dgm:t>
        <a:bodyPr/>
        <a:lstStyle/>
        <a:p>
          <a:endParaRPr lang="en-IN"/>
        </a:p>
      </dgm:t>
    </dgm:pt>
    <dgm:pt modelId="{B2B49836-CF4F-4238-B114-05887EA7863B}">
      <dgm:prSet/>
      <dgm:spPr/>
      <dgm:t>
        <a:bodyPr/>
        <a:lstStyle/>
        <a:p>
          <a:r>
            <a:rPr lang="en-IN" b="1" dirty="0">
              <a:latin typeface="Times New Roman" pitchFamily="18" charset="0"/>
              <a:cs typeface="Times New Roman" pitchFamily="18" charset="0"/>
            </a:rPr>
            <a:t>Research Officer2</a:t>
          </a:r>
        </a:p>
      </dgm:t>
    </dgm:pt>
    <dgm:pt modelId="{A289A140-B3C9-4F77-9354-A31E9ADBA593}" type="parTrans" cxnId="{A80776D1-D62F-403D-B7F9-61BD37BC99C2}">
      <dgm:prSet/>
      <dgm:spPr/>
      <dgm:t>
        <a:bodyPr/>
        <a:lstStyle/>
        <a:p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47B7E6D5-8DEA-4F43-A461-2EE8A968A635}" type="sibTrans" cxnId="{A80776D1-D62F-403D-B7F9-61BD37BC99C2}">
      <dgm:prSet/>
      <dgm:spPr/>
      <dgm:t>
        <a:bodyPr/>
        <a:lstStyle/>
        <a:p>
          <a:endParaRPr lang="en-IN"/>
        </a:p>
      </dgm:t>
    </dgm:pt>
    <dgm:pt modelId="{E545CE79-A1F8-4F8D-83AA-8715055D3A8F}" type="pres">
      <dgm:prSet presAssocID="{B92B3482-0136-4F83-999F-09F57876B5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7592AA6-509F-4B26-878B-294A9037854D}" type="pres">
      <dgm:prSet presAssocID="{97E2B8D6-169A-4809-A710-2EC47ED8E205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C4F2E49-2CE7-441E-AF86-6444D410BB6D}" type="pres">
      <dgm:prSet presAssocID="{97E2B8D6-169A-4809-A710-2EC47ED8E205}" presName="rootComposite1" presStyleCnt="0"/>
      <dgm:spPr/>
      <dgm:t>
        <a:bodyPr/>
        <a:lstStyle/>
        <a:p>
          <a:endParaRPr lang="en-US"/>
        </a:p>
      </dgm:t>
    </dgm:pt>
    <dgm:pt modelId="{B3B0876A-1018-40B5-896B-FEDA249A6051}" type="pres">
      <dgm:prSet presAssocID="{97E2B8D6-169A-4809-A710-2EC47ED8E205}" presName="rootText1" presStyleLbl="node0" presStyleIdx="0" presStyleCnt="1" custScaleX="1442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DA3A4F-BC2C-42B1-9ACB-5950294A00FA}" type="pres">
      <dgm:prSet presAssocID="{97E2B8D6-169A-4809-A710-2EC47ED8E20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10B2046-E376-41B3-8353-279BEAC4CA54}" type="pres">
      <dgm:prSet presAssocID="{97E2B8D6-169A-4809-A710-2EC47ED8E205}" presName="hierChild2" presStyleCnt="0"/>
      <dgm:spPr/>
      <dgm:t>
        <a:bodyPr/>
        <a:lstStyle/>
        <a:p>
          <a:endParaRPr lang="en-US"/>
        </a:p>
      </dgm:t>
    </dgm:pt>
    <dgm:pt modelId="{CB86A2B4-F94A-4995-8D50-6BFB1E763577}" type="pres">
      <dgm:prSet presAssocID="{163A4A8A-364F-4456-B88E-B33A78320490}" presName="Name37" presStyleLbl="parChTrans1D2" presStyleIdx="0" presStyleCnt="2"/>
      <dgm:spPr/>
      <dgm:t>
        <a:bodyPr/>
        <a:lstStyle/>
        <a:p>
          <a:endParaRPr lang="en-US"/>
        </a:p>
      </dgm:t>
    </dgm:pt>
    <dgm:pt modelId="{34DECAB0-5400-475B-AA5D-B54B7703CD43}" type="pres">
      <dgm:prSet presAssocID="{E7EC27F7-9620-4538-A21E-9CDB1E81AB3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950458B-F4C8-404B-8654-CAD67540DCEF}" type="pres">
      <dgm:prSet presAssocID="{E7EC27F7-9620-4538-A21E-9CDB1E81AB33}" presName="rootComposite" presStyleCnt="0"/>
      <dgm:spPr/>
      <dgm:t>
        <a:bodyPr/>
        <a:lstStyle/>
        <a:p>
          <a:endParaRPr lang="en-US"/>
        </a:p>
      </dgm:t>
    </dgm:pt>
    <dgm:pt modelId="{1E99EE04-8395-4934-AC09-E75155AC6988}" type="pres">
      <dgm:prSet presAssocID="{E7EC27F7-9620-4538-A21E-9CDB1E81AB33}" presName="rootText" presStyleLbl="node2" presStyleIdx="0" presStyleCnt="2" custScaleX="1633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8D4DE5-E78D-40F3-9D4A-0D5CDF0B0673}" type="pres">
      <dgm:prSet presAssocID="{E7EC27F7-9620-4538-A21E-9CDB1E81AB33}" presName="rootConnector" presStyleLbl="node2" presStyleIdx="0" presStyleCnt="2"/>
      <dgm:spPr/>
      <dgm:t>
        <a:bodyPr/>
        <a:lstStyle/>
        <a:p>
          <a:endParaRPr lang="en-US"/>
        </a:p>
      </dgm:t>
    </dgm:pt>
    <dgm:pt modelId="{86172D4D-36CB-427C-B3DC-9EB7A98F1D9C}" type="pres">
      <dgm:prSet presAssocID="{E7EC27F7-9620-4538-A21E-9CDB1E81AB33}" presName="hierChild4" presStyleCnt="0"/>
      <dgm:spPr/>
      <dgm:t>
        <a:bodyPr/>
        <a:lstStyle/>
        <a:p>
          <a:endParaRPr lang="en-US"/>
        </a:p>
      </dgm:t>
    </dgm:pt>
    <dgm:pt modelId="{462D8FD1-A442-4271-BCF3-812E5A0C9ED3}" type="pres">
      <dgm:prSet presAssocID="{E7EC27F7-9620-4538-A21E-9CDB1E81AB33}" presName="hierChild5" presStyleCnt="0"/>
      <dgm:spPr/>
      <dgm:t>
        <a:bodyPr/>
        <a:lstStyle/>
        <a:p>
          <a:endParaRPr lang="en-US"/>
        </a:p>
      </dgm:t>
    </dgm:pt>
    <dgm:pt modelId="{25A9C797-9A80-4EBF-88ED-5E7BA4CC33EF}" type="pres">
      <dgm:prSet presAssocID="{B4673E01-64D7-4E1F-97C7-F1F3FC7905D7}" presName="Name37" presStyleLbl="parChTrans1D2" presStyleIdx="1" presStyleCnt="2"/>
      <dgm:spPr/>
      <dgm:t>
        <a:bodyPr/>
        <a:lstStyle/>
        <a:p>
          <a:endParaRPr lang="en-US"/>
        </a:p>
      </dgm:t>
    </dgm:pt>
    <dgm:pt modelId="{43D0C8E0-60D7-4AC2-9E2D-9AFF4F9CE093}" type="pres">
      <dgm:prSet presAssocID="{7533A495-01E2-4F88-9C02-DC998A88E3C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9BF5FBC-B524-44B1-9124-4AE6B40DAA72}" type="pres">
      <dgm:prSet presAssocID="{7533A495-01E2-4F88-9C02-DC998A88E3C3}" presName="rootComposite" presStyleCnt="0"/>
      <dgm:spPr/>
      <dgm:t>
        <a:bodyPr/>
        <a:lstStyle/>
        <a:p>
          <a:endParaRPr lang="en-US"/>
        </a:p>
      </dgm:t>
    </dgm:pt>
    <dgm:pt modelId="{3D3692B7-4F32-4402-977C-2B525890D8C9}" type="pres">
      <dgm:prSet presAssocID="{7533A495-01E2-4F88-9C02-DC998A88E3C3}" presName="rootText" presStyleLbl="node2" presStyleIdx="1" presStyleCnt="2" custScaleX="1465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E8A70D-496E-4769-B27D-643D17B8FC13}" type="pres">
      <dgm:prSet presAssocID="{7533A495-01E2-4F88-9C02-DC998A88E3C3}" presName="rootConnector" presStyleLbl="node2" presStyleIdx="1" presStyleCnt="2"/>
      <dgm:spPr/>
      <dgm:t>
        <a:bodyPr/>
        <a:lstStyle/>
        <a:p>
          <a:endParaRPr lang="en-US"/>
        </a:p>
      </dgm:t>
    </dgm:pt>
    <dgm:pt modelId="{3EB00D9C-9CA2-4388-9458-6FD3E28330B0}" type="pres">
      <dgm:prSet presAssocID="{7533A495-01E2-4F88-9C02-DC998A88E3C3}" presName="hierChild4" presStyleCnt="0"/>
      <dgm:spPr/>
      <dgm:t>
        <a:bodyPr/>
        <a:lstStyle/>
        <a:p>
          <a:endParaRPr lang="en-US"/>
        </a:p>
      </dgm:t>
    </dgm:pt>
    <dgm:pt modelId="{20F75E5A-7787-4DD1-9FA4-E534788D55EF}" type="pres">
      <dgm:prSet presAssocID="{DEC5E5CE-9E00-43FA-BCA1-6F5FA6406154}" presName="Name37" presStyleLbl="parChTrans1D3" presStyleIdx="0" presStyleCnt="4"/>
      <dgm:spPr/>
      <dgm:t>
        <a:bodyPr/>
        <a:lstStyle/>
        <a:p>
          <a:endParaRPr lang="en-US"/>
        </a:p>
      </dgm:t>
    </dgm:pt>
    <dgm:pt modelId="{A83FDF8B-1D38-490F-8084-F2CC3BF7B647}" type="pres">
      <dgm:prSet presAssocID="{C3E01993-24F2-41D3-B8BF-48225748F56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C16178C-5257-47C3-B076-4386DA63BCAE}" type="pres">
      <dgm:prSet presAssocID="{C3E01993-24F2-41D3-B8BF-48225748F567}" presName="rootComposite" presStyleCnt="0"/>
      <dgm:spPr/>
      <dgm:t>
        <a:bodyPr/>
        <a:lstStyle/>
        <a:p>
          <a:endParaRPr lang="en-US"/>
        </a:p>
      </dgm:t>
    </dgm:pt>
    <dgm:pt modelId="{AF89ABD7-44D7-4DDA-9390-7E2FC581A5CA}" type="pres">
      <dgm:prSet presAssocID="{C3E01993-24F2-41D3-B8BF-48225748F567}" presName="rootText" presStyleLbl="node3" presStyleIdx="0" presStyleCnt="4" custScaleX="131558" custLinFactNeighborX="9347" custLinFactNeighborY="80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72B6CD-3D17-4E40-88CB-87C257E0FA02}" type="pres">
      <dgm:prSet presAssocID="{C3E01993-24F2-41D3-B8BF-48225748F567}" presName="rootConnector" presStyleLbl="node3" presStyleIdx="0" presStyleCnt="4"/>
      <dgm:spPr/>
      <dgm:t>
        <a:bodyPr/>
        <a:lstStyle/>
        <a:p>
          <a:endParaRPr lang="en-US"/>
        </a:p>
      </dgm:t>
    </dgm:pt>
    <dgm:pt modelId="{487D7C75-42B9-429B-B359-1C2D3861419A}" type="pres">
      <dgm:prSet presAssocID="{C3E01993-24F2-41D3-B8BF-48225748F567}" presName="hierChild4" presStyleCnt="0"/>
      <dgm:spPr/>
      <dgm:t>
        <a:bodyPr/>
        <a:lstStyle/>
        <a:p>
          <a:endParaRPr lang="en-US"/>
        </a:p>
      </dgm:t>
    </dgm:pt>
    <dgm:pt modelId="{976F9450-C803-479B-BAA0-267848B962C5}" type="pres">
      <dgm:prSet presAssocID="{C3E01993-24F2-41D3-B8BF-48225748F567}" presName="hierChild5" presStyleCnt="0"/>
      <dgm:spPr/>
      <dgm:t>
        <a:bodyPr/>
        <a:lstStyle/>
        <a:p>
          <a:endParaRPr lang="en-US"/>
        </a:p>
      </dgm:t>
    </dgm:pt>
    <dgm:pt modelId="{A2AC3F4F-0EAF-4684-900F-BC162BF1C9EB}" type="pres">
      <dgm:prSet presAssocID="{A289A140-B3C9-4F77-9354-A31E9ADBA593}" presName="Name37" presStyleLbl="parChTrans1D3" presStyleIdx="1" presStyleCnt="4"/>
      <dgm:spPr/>
      <dgm:t>
        <a:bodyPr/>
        <a:lstStyle/>
        <a:p>
          <a:endParaRPr lang="en-US"/>
        </a:p>
      </dgm:t>
    </dgm:pt>
    <dgm:pt modelId="{3249CC7A-DC85-48C0-ADD0-90EC2F279A8E}" type="pres">
      <dgm:prSet presAssocID="{B2B49836-CF4F-4238-B114-05887EA7863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E5AD2CD-F771-4E12-830D-7A987FCA8E88}" type="pres">
      <dgm:prSet presAssocID="{B2B49836-CF4F-4238-B114-05887EA7863B}" presName="rootComposite" presStyleCnt="0"/>
      <dgm:spPr/>
      <dgm:t>
        <a:bodyPr/>
        <a:lstStyle/>
        <a:p>
          <a:endParaRPr lang="en-US"/>
        </a:p>
      </dgm:t>
    </dgm:pt>
    <dgm:pt modelId="{7362F58B-801A-48DF-B0FF-C096BA6E61F4}" type="pres">
      <dgm:prSet presAssocID="{B2B49836-CF4F-4238-B114-05887EA7863B}" presName="rootText" presStyleLbl="node3" presStyleIdx="1" presStyleCnt="4" custScaleX="1360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3D3941-B78D-4A81-B6B3-73A134BD124C}" type="pres">
      <dgm:prSet presAssocID="{B2B49836-CF4F-4238-B114-05887EA7863B}" presName="rootConnector" presStyleLbl="node3" presStyleIdx="1" presStyleCnt="4"/>
      <dgm:spPr/>
      <dgm:t>
        <a:bodyPr/>
        <a:lstStyle/>
        <a:p>
          <a:endParaRPr lang="en-US"/>
        </a:p>
      </dgm:t>
    </dgm:pt>
    <dgm:pt modelId="{3952DD6E-6650-4F84-8C1F-7CAC91877E4F}" type="pres">
      <dgm:prSet presAssocID="{B2B49836-CF4F-4238-B114-05887EA7863B}" presName="hierChild4" presStyleCnt="0"/>
      <dgm:spPr/>
      <dgm:t>
        <a:bodyPr/>
        <a:lstStyle/>
        <a:p>
          <a:endParaRPr lang="en-US"/>
        </a:p>
      </dgm:t>
    </dgm:pt>
    <dgm:pt modelId="{6CC84839-1515-4BDD-95E7-43007C31FDFF}" type="pres">
      <dgm:prSet presAssocID="{B2B49836-CF4F-4238-B114-05887EA7863B}" presName="hierChild5" presStyleCnt="0"/>
      <dgm:spPr/>
      <dgm:t>
        <a:bodyPr/>
        <a:lstStyle/>
        <a:p>
          <a:endParaRPr lang="en-US"/>
        </a:p>
      </dgm:t>
    </dgm:pt>
    <dgm:pt modelId="{E5C9F95A-CF01-4FC5-B91B-76B413B6239E}" type="pres">
      <dgm:prSet presAssocID="{9816520C-6113-4130-B1EB-FB31898F8119}" presName="Name37" presStyleLbl="parChTrans1D3" presStyleIdx="2" presStyleCnt="4"/>
      <dgm:spPr/>
      <dgm:t>
        <a:bodyPr/>
        <a:lstStyle/>
        <a:p>
          <a:endParaRPr lang="en-US"/>
        </a:p>
      </dgm:t>
    </dgm:pt>
    <dgm:pt modelId="{AC0A7E3D-1697-41FF-BFC9-D46B4A263DE6}" type="pres">
      <dgm:prSet presAssocID="{15B9BD43-C00D-4EF4-80DE-B609FA5C5EB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0D081A0-A1F7-42B0-B15D-6BEC5EF72992}" type="pres">
      <dgm:prSet presAssocID="{15B9BD43-C00D-4EF4-80DE-B609FA5C5EB1}" presName="rootComposite" presStyleCnt="0"/>
      <dgm:spPr/>
      <dgm:t>
        <a:bodyPr/>
        <a:lstStyle/>
        <a:p>
          <a:endParaRPr lang="en-US"/>
        </a:p>
      </dgm:t>
    </dgm:pt>
    <dgm:pt modelId="{54CCE3A9-EC7B-439F-8BE2-66D6A29A477B}" type="pres">
      <dgm:prSet presAssocID="{15B9BD43-C00D-4EF4-80DE-B609FA5C5EB1}" presName="rootText" presStyleLbl="node3" presStyleIdx="2" presStyleCnt="4" custScaleX="1423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7F6E1F-068E-48D8-8D9C-4CC864FFD497}" type="pres">
      <dgm:prSet presAssocID="{15B9BD43-C00D-4EF4-80DE-B609FA5C5EB1}" presName="rootConnector" presStyleLbl="node3" presStyleIdx="2" presStyleCnt="4"/>
      <dgm:spPr/>
      <dgm:t>
        <a:bodyPr/>
        <a:lstStyle/>
        <a:p>
          <a:endParaRPr lang="en-US"/>
        </a:p>
      </dgm:t>
    </dgm:pt>
    <dgm:pt modelId="{70FB497E-A570-43E5-ACF0-82CBA6597463}" type="pres">
      <dgm:prSet presAssocID="{15B9BD43-C00D-4EF4-80DE-B609FA5C5EB1}" presName="hierChild4" presStyleCnt="0"/>
      <dgm:spPr/>
      <dgm:t>
        <a:bodyPr/>
        <a:lstStyle/>
        <a:p>
          <a:endParaRPr lang="en-US"/>
        </a:p>
      </dgm:t>
    </dgm:pt>
    <dgm:pt modelId="{86A25DBF-B96E-4E69-98BC-55AFE8BD66A2}" type="pres">
      <dgm:prSet presAssocID="{15B9BD43-C00D-4EF4-80DE-B609FA5C5EB1}" presName="hierChild5" presStyleCnt="0"/>
      <dgm:spPr/>
      <dgm:t>
        <a:bodyPr/>
        <a:lstStyle/>
        <a:p>
          <a:endParaRPr lang="en-US"/>
        </a:p>
      </dgm:t>
    </dgm:pt>
    <dgm:pt modelId="{7B2706BD-022E-435E-9D5A-B45428BDF8C8}" type="pres">
      <dgm:prSet presAssocID="{F42BDAD1-51E8-450D-A79A-939F092305C3}" presName="Name37" presStyleLbl="parChTrans1D3" presStyleIdx="3" presStyleCnt="4"/>
      <dgm:spPr/>
      <dgm:t>
        <a:bodyPr/>
        <a:lstStyle/>
        <a:p>
          <a:endParaRPr lang="en-US"/>
        </a:p>
      </dgm:t>
    </dgm:pt>
    <dgm:pt modelId="{339D3396-D3AB-43BD-A0A6-2C323D1F1BBD}" type="pres">
      <dgm:prSet presAssocID="{E176273A-C78F-462F-8DA9-EE0698B31D4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2D076A1-CDB9-4FF9-83B8-F75A88789BC8}" type="pres">
      <dgm:prSet presAssocID="{E176273A-C78F-462F-8DA9-EE0698B31D4D}" presName="rootComposite" presStyleCnt="0"/>
      <dgm:spPr/>
      <dgm:t>
        <a:bodyPr/>
        <a:lstStyle/>
        <a:p>
          <a:endParaRPr lang="en-US"/>
        </a:p>
      </dgm:t>
    </dgm:pt>
    <dgm:pt modelId="{DF62FA8C-0E12-407D-A9F9-2D6A4BED92FA}" type="pres">
      <dgm:prSet presAssocID="{E176273A-C78F-462F-8DA9-EE0698B31D4D}" presName="rootText" presStyleLbl="node3" presStyleIdx="3" presStyleCnt="4" custScaleX="1446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C75E64-50E8-482C-8901-AC9C842BAEB0}" type="pres">
      <dgm:prSet presAssocID="{E176273A-C78F-462F-8DA9-EE0698B31D4D}" presName="rootConnector" presStyleLbl="node3" presStyleIdx="3" presStyleCnt="4"/>
      <dgm:spPr/>
      <dgm:t>
        <a:bodyPr/>
        <a:lstStyle/>
        <a:p>
          <a:endParaRPr lang="en-US"/>
        </a:p>
      </dgm:t>
    </dgm:pt>
    <dgm:pt modelId="{8102E27C-5F18-468F-AD1B-777BDE7C9B10}" type="pres">
      <dgm:prSet presAssocID="{E176273A-C78F-462F-8DA9-EE0698B31D4D}" presName="hierChild4" presStyleCnt="0"/>
      <dgm:spPr/>
      <dgm:t>
        <a:bodyPr/>
        <a:lstStyle/>
        <a:p>
          <a:endParaRPr lang="en-US"/>
        </a:p>
      </dgm:t>
    </dgm:pt>
    <dgm:pt modelId="{267CC430-37DB-4582-9049-E3F3ADB10F6B}" type="pres">
      <dgm:prSet presAssocID="{E176273A-C78F-462F-8DA9-EE0698B31D4D}" presName="hierChild5" presStyleCnt="0"/>
      <dgm:spPr/>
      <dgm:t>
        <a:bodyPr/>
        <a:lstStyle/>
        <a:p>
          <a:endParaRPr lang="en-US"/>
        </a:p>
      </dgm:t>
    </dgm:pt>
    <dgm:pt modelId="{47967981-5FE0-49BB-BD10-B55D3D9FAB4C}" type="pres">
      <dgm:prSet presAssocID="{7533A495-01E2-4F88-9C02-DC998A88E3C3}" presName="hierChild5" presStyleCnt="0"/>
      <dgm:spPr/>
      <dgm:t>
        <a:bodyPr/>
        <a:lstStyle/>
        <a:p>
          <a:endParaRPr lang="en-US"/>
        </a:p>
      </dgm:t>
    </dgm:pt>
    <dgm:pt modelId="{DC1E5507-EB74-43EA-880B-DE64C6299DC0}" type="pres">
      <dgm:prSet presAssocID="{97E2B8D6-169A-4809-A710-2EC47ED8E205}" presName="hierChild3" presStyleCnt="0"/>
      <dgm:spPr/>
      <dgm:t>
        <a:bodyPr/>
        <a:lstStyle/>
        <a:p>
          <a:endParaRPr lang="en-US"/>
        </a:p>
      </dgm:t>
    </dgm:pt>
  </dgm:ptLst>
  <dgm:cxnLst>
    <dgm:cxn modelId="{3FF9EB90-9951-46F0-A4FF-16F2E51D7C18}" srcId="{7533A495-01E2-4F88-9C02-DC998A88E3C3}" destId="{C3E01993-24F2-41D3-B8BF-48225748F567}" srcOrd="0" destOrd="0" parTransId="{DEC5E5CE-9E00-43FA-BCA1-6F5FA6406154}" sibTransId="{C427A303-9285-4BD2-856B-ABBD65528401}"/>
    <dgm:cxn modelId="{655AC2F1-ADF6-4B59-A7BB-851A87EAD5C5}" type="presOf" srcId="{B4673E01-64D7-4E1F-97C7-F1F3FC7905D7}" destId="{25A9C797-9A80-4EBF-88ED-5E7BA4CC33EF}" srcOrd="0" destOrd="0" presId="urn:microsoft.com/office/officeart/2005/8/layout/orgChart1"/>
    <dgm:cxn modelId="{01DA307E-19E9-4BC8-84AA-CC8496747FE4}" type="presOf" srcId="{7533A495-01E2-4F88-9C02-DC998A88E3C3}" destId="{BFE8A70D-496E-4769-B27D-643D17B8FC13}" srcOrd="1" destOrd="0" presId="urn:microsoft.com/office/officeart/2005/8/layout/orgChart1"/>
    <dgm:cxn modelId="{5B5EBF40-D6E3-4C6A-A1D8-D5EB2B1DEC75}" type="presOf" srcId="{97E2B8D6-169A-4809-A710-2EC47ED8E205}" destId="{B3B0876A-1018-40B5-896B-FEDA249A6051}" srcOrd="0" destOrd="0" presId="urn:microsoft.com/office/officeart/2005/8/layout/orgChart1"/>
    <dgm:cxn modelId="{40D0C5D3-7C57-4E2D-BAFB-F89B8C65ADA4}" type="presOf" srcId="{9816520C-6113-4130-B1EB-FB31898F8119}" destId="{E5C9F95A-CF01-4FC5-B91B-76B413B6239E}" srcOrd="0" destOrd="0" presId="urn:microsoft.com/office/officeart/2005/8/layout/orgChart1"/>
    <dgm:cxn modelId="{BA7425FC-A5C2-48CE-9245-507144AC2C78}" type="presOf" srcId="{163A4A8A-364F-4456-B88E-B33A78320490}" destId="{CB86A2B4-F94A-4995-8D50-6BFB1E763577}" srcOrd="0" destOrd="0" presId="urn:microsoft.com/office/officeart/2005/8/layout/orgChart1"/>
    <dgm:cxn modelId="{A80776D1-D62F-403D-B7F9-61BD37BC99C2}" srcId="{7533A495-01E2-4F88-9C02-DC998A88E3C3}" destId="{B2B49836-CF4F-4238-B114-05887EA7863B}" srcOrd="1" destOrd="0" parTransId="{A289A140-B3C9-4F77-9354-A31E9ADBA593}" sibTransId="{47B7E6D5-8DEA-4F43-A461-2EE8A968A635}"/>
    <dgm:cxn modelId="{F0CAEAC0-BC4F-4D3E-A3E0-CA52F08F30EC}" srcId="{7533A495-01E2-4F88-9C02-DC998A88E3C3}" destId="{15B9BD43-C00D-4EF4-80DE-B609FA5C5EB1}" srcOrd="2" destOrd="0" parTransId="{9816520C-6113-4130-B1EB-FB31898F8119}" sibTransId="{68F4A3E6-05AF-4FE2-9A45-9132BFEC8989}"/>
    <dgm:cxn modelId="{C846C65F-E473-4BBF-AECE-0B5CFD004CC5}" type="presOf" srcId="{97E2B8D6-169A-4809-A710-2EC47ED8E205}" destId="{28DA3A4F-BC2C-42B1-9ACB-5950294A00FA}" srcOrd="1" destOrd="0" presId="urn:microsoft.com/office/officeart/2005/8/layout/orgChart1"/>
    <dgm:cxn modelId="{8259CC2E-7C7C-4840-98E8-52D422A5A685}" srcId="{97E2B8D6-169A-4809-A710-2EC47ED8E205}" destId="{7533A495-01E2-4F88-9C02-DC998A88E3C3}" srcOrd="1" destOrd="0" parTransId="{B4673E01-64D7-4E1F-97C7-F1F3FC7905D7}" sibTransId="{8DCA7527-C6AA-4C6A-A0BE-A6EB109AD26F}"/>
    <dgm:cxn modelId="{E596FAB8-13B1-4D28-8887-F3FC51041DEC}" srcId="{B92B3482-0136-4F83-999F-09F57876B586}" destId="{97E2B8D6-169A-4809-A710-2EC47ED8E205}" srcOrd="0" destOrd="0" parTransId="{08B8D3D7-0981-4897-B13E-0B4638230529}" sibTransId="{81697393-F767-42D5-B08F-80661ED1D0BA}"/>
    <dgm:cxn modelId="{EB3FB0D9-E799-49DC-92BC-2A9F04DAA642}" srcId="{97E2B8D6-169A-4809-A710-2EC47ED8E205}" destId="{E7EC27F7-9620-4538-A21E-9CDB1E81AB33}" srcOrd="0" destOrd="0" parTransId="{163A4A8A-364F-4456-B88E-B33A78320490}" sibTransId="{85DF2C3B-ED7B-4417-A63E-3C5CF666A16D}"/>
    <dgm:cxn modelId="{6D396EDA-CFA1-4F7C-B753-64F6143A8EEC}" type="presOf" srcId="{A289A140-B3C9-4F77-9354-A31E9ADBA593}" destId="{A2AC3F4F-0EAF-4684-900F-BC162BF1C9EB}" srcOrd="0" destOrd="0" presId="urn:microsoft.com/office/officeart/2005/8/layout/orgChart1"/>
    <dgm:cxn modelId="{A54228C5-B903-4C2F-8200-5D6EAAFEDBEA}" type="presOf" srcId="{E7EC27F7-9620-4538-A21E-9CDB1E81AB33}" destId="{3B8D4DE5-E78D-40F3-9D4A-0D5CDF0B0673}" srcOrd="1" destOrd="0" presId="urn:microsoft.com/office/officeart/2005/8/layout/orgChart1"/>
    <dgm:cxn modelId="{485324B6-19D8-4D7D-9A02-2E12DAF274C8}" type="presOf" srcId="{7533A495-01E2-4F88-9C02-DC998A88E3C3}" destId="{3D3692B7-4F32-4402-977C-2B525890D8C9}" srcOrd="0" destOrd="0" presId="urn:microsoft.com/office/officeart/2005/8/layout/orgChart1"/>
    <dgm:cxn modelId="{E15E2282-C5AA-497B-A6EA-C7CAA43667E3}" type="presOf" srcId="{B2B49836-CF4F-4238-B114-05887EA7863B}" destId="{7362F58B-801A-48DF-B0FF-C096BA6E61F4}" srcOrd="0" destOrd="0" presId="urn:microsoft.com/office/officeart/2005/8/layout/orgChart1"/>
    <dgm:cxn modelId="{1FC5491A-BF06-4ED5-B790-119E6F18430B}" type="presOf" srcId="{15B9BD43-C00D-4EF4-80DE-B609FA5C5EB1}" destId="{967F6E1F-068E-48D8-8D9C-4CC864FFD497}" srcOrd="1" destOrd="0" presId="urn:microsoft.com/office/officeart/2005/8/layout/orgChart1"/>
    <dgm:cxn modelId="{9DDF29CA-ECF5-47DD-8DEC-9BC9DE18DC97}" type="presOf" srcId="{E176273A-C78F-462F-8DA9-EE0698B31D4D}" destId="{6AC75E64-50E8-482C-8901-AC9C842BAEB0}" srcOrd="1" destOrd="0" presId="urn:microsoft.com/office/officeart/2005/8/layout/orgChart1"/>
    <dgm:cxn modelId="{35A9591C-A224-4373-8A6D-E20DEB21632D}" type="presOf" srcId="{E7EC27F7-9620-4538-A21E-9CDB1E81AB33}" destId="{1E99EE04-8395-4934-AC09-E75155AC6988}" srcOrd="0" destOrd="0" presId="urn:microsoft.com/office/officeart/2005/8/layout/orgChart1"/>
    <dgm:cxn modelId="{72623A56-5B33-497C-86EF-F487EAC46F5A}" type="presOf" srcId="{E176273A-C78F-462F-8DA9-EE0698B31D4D}" destId="{DF62FA8C-0E12-407D-A9F9-2D6A4BED92FA}" srcOrd="0" destOrd="0" presId="urn:microsoft.com/office/officeart/2005/8/layout/orgChart1"/>
    <dgm:cxn modelId="{4A27A0A5-081E-4CD8-982D-781A319DCD4D}" type="presOf" srcId="{F42BDAD1-51E8-450D-A79A-939F092305C3}" destId="{7B2706BD-022E-435E-9D5A-B45428BDF8C8}" srcOrd="0" destOrd="0" presId="urn:microsoft.com/office/officeart/2005/8/layout/orgChart1"/>
    <dgm:cxn modelId="{4ADA3CAC-EE63-442D-A8F7-2B3C6E6939BC}" type="presOf" srcId="{DEC5E5CE-9E00-43FA-BCA1-6F5FA6406154}" destId="{20F75E5A-7787-4DD1-9FA4-E534788D55EF}" srcOrd="0" destOrd="0" presId="urn:microsoft.com/office/officeart/2005/8/layout/orgChart1"/>
    <dgm:cxn modelId="{22DEC725-0F6B-4A5A-B2A2-0621DB21048B}" type="presOf" srcId="{C3E01993-24F2-41D3-B8BF-48225748F567}" destId="{AF89ABD7-44D7-4DDA-9390-7E2FC581A5CA}" srcOrd="0" destOrd="0" presId="urn:microsoft.com/office/officeart/2005/8/layout/orgChart1"/>
    <dgm:cxn modelId="{4116D268-2F34-4059-835E-190570FB2FD5}" type="presOf" srcId="{C3E01993-24F2-41D3-B8BF-48225748F567}" destId="{C172B6CD-3D17-4E40-88CB-87C257E0FA02}" srcOrd="1" destOrd="0" presId="urn:microsoft.com/office/officeart/2005/8/layout/orgChart1"/>
    <dgm:cxn modelId="{F9F2F55E-A1E3-4FCA-A0B3-C601AC55ED3F}" type="presOf" srcId="{B2B49836-CF4F-4238-B114-05887EA7863B}" destId="{E93D3941-B78D-4A81-B6B3-73A134BD124C}" srcOrd="1" destOrd="0" presId="urn:microsoft.com/office/officeart/2005/8/layout/orgChart1"/>
    <dgm:cxn modelId="{6F7D531D-8DC6-45D9-AE86-ABB66B8E61B3}" type="presOf" srcId="{15B9BD43-C00D-4EF4-80DE-B609FA5C5EB1}" destId="{54CCE3A9-EC7B-439F-8BE2-66D6A29A477B}" srcOrd="0" destOrd="0" presId="urn:microsoft.com/office/officeart/2005/8/layout/orgChart1"/>
    <dgm:cxn modelId="{CE9C6CCB-CA20-49E4-A038-661B8A8961DF}" type="presOf" srcId="{B92B3482-0136-4F83-999F-09F57876B586}" destId="{E545CE79-A1F8-4F8D-83AA-8715055D3A8F}" srcOrd="0" destOrd="0" presId="urn:microsoft.com/office/officeart/2005/8/layout/orgChart1"/>
    <dgm:cxn modelId="{4D7EBEA7-86B5-47C7-ACA3-5B21DB41CA45}" srcId="{7533A495-01E2-4F88-9C02-DC998A88E3C3}" destId="{E176273A-C78F-462F-8DA9-EE0698B31D4D}" srcOrd="3" destOrd="0" parTransId="{F42BDAD1-51E8-450D-A79A-939F092305C3}" sibTransId="{0758A27B-F525-4834-855D-692BFCEF1722}"/>
    <dgm:cxn modelId="{A00E326B-7518-4A9A-B58F-90F4CA76E1E3}" type="presParOf" srcId="{E545CE79-A1F8-4F8D-83AA-8715055D3A8F}" destId="{37592AA6-509F-4B26-878B-294A9037854D}" srcOrd="0" destOrd="0" presId="urn:microsoft.com/office/officeart/2005/8/layout/orgChart1"/>
    <dgm:cxn modelId="{F7BF0B89-E6FB-4EF2-976E-DD58A5C7D123}" type="presParOf" srcId="{37592AA6-509F-4B26-878B-294A9037854D}" destId="{BC4F2E49-2CE7-441E-AF86-6444D410BB6D}" srcOrd="0" destOrd="0" presId="urn:microsoft.com/office/officeart/2005/8/layout/orgChart1"/>
    <dgm:cxn modelId="{60E55234-965A-4B57-A6A4-992A26C4E41D}" type="presParOf" srcId="{BC4F2E49-2CE7-441E-AF86-6444D410BB6D}" destId="{B3B0876A-1018-40B5-896B-FEDA249A6051}" srcOrd="0" destOrd="0" presId="urn:microsoft.com/office/officeart/2005/8/layout/orgChart1"/>
    <dgm:cxn modelId="{B6CFDDD1-7B51-46DE-B58F-FA396E8FD62A}" type="presParOf" srcId="{BC4F2E49-2CE7-441E-AF86-6444D410BB6D}" destId="{28DA3A4F-BC2C-42B1-9ACB-5950294A00FA}" srcOrd="1" destOrd="0" presId="urn:microsoft.com/office/officeart/2005/8/layout/orgChart1"/>
    <dgm:cxn modelId="{B4064A26-E9E5-4579-94CF-914A472ED006}" type="presParOf" srcId="{37592AA6-509F-4B26-878B-294A9037854D}" destId="{010B2046-E376-41B3-8353-279BEAC4CA54}" srcOrd="1" destOrd="0" presId="urn:microsoft.com/office/officeart/2005/8/layout/orgChart1"/>
    <dgm:cxn modelId="{EFF2C109-BC3B-4374-AC49-03F3795A2CA0}" type="presParOf" srcId="{010B2046-E376-41B3-8353-279BEAC4CA54}" destId="{CB86A2B4-F94A-4995-8D50-6BFB1E763577}" srcOrd="0" destOrd="0" presId="urn:microsoft.com/office/officeart/2005/8/layout/orgChart1"/>
    <dgm:cxn modelId="{969483C9-EFB6-4EEC-8B5D-0619891CBB85}" type="presParOf" srcId="{010B2046-E376-41B3-8353-279BEAC4CA54}" destId="{34DECAB0-5400-475B-AA5D-B54B7703CD43}" srcOrd="1" destOrd="0" presId="urn:microsoft.com/office/officeart/2005/8/layout/orgChart1"/>
    <dgm:cxn modelId="{B33152F1-8448-4EE1-8472-7366B534B0E6}" type="presParOf" srcId="{34DECAB0-5400-475B-AA5D-B54B7703CD43}" destId="{F950458B-F4C8-404B-8654-CAD67540DCEF}" srcOrd="0" destOrd="0" presId="urn:microsoft.com/office/officeart/2005/8/layout/orgChart1"/>
    <dgm:cxn modelId="{3C6D7459-75FB-49E6-B6B6-30811B2D0B3A}" type="presParOf" srcId="{F950458B-F4C8-404B-8654-CAD67540DCEF}" destId="{1E99EE04-8395-4934-AC09-E75155AC6988}" srcOrd="0" destOrd="0" presId="urn:microsoft.com/office/officeart/2005/8/layout/orgChart1"/>
    <dgm:cxn modelId="{FE852438-7507-41C7-8133-868B8C7BBD77}" type="presParOf" srcId="{F950458B-F4C8-404B-8654-CAD67540DCEF}" destId="{3B8D4DE5-E78D-40F3-9D4A-0D5CDF0B0673}" srcOrd="1" destOrd="0" presId="urn:microsoft.com/office/officeart/2005/8/layout/orgChart1"/>
    <dgm:cxn modelId="{5C0B673D-EB01-48D7-87DA-49D4BD1AF325}" type="presParOf" srcId="{34DECAB0-5400-475B-AA5D-B54B7703CD43}" destId="{86172D4D-36CB-427C-B3DC-9EB7A98F1D9C}" srcOrd="1" destOrd="0" presId="urn:microsoft.com/office/officeart/2005/8/layout/orgChart1"/>
    <dgm:cxn modelId="{219A2A57-5F2C-41BF-942D-D34747B8D8D4}" type="presParOf" srcId="{34DECAB0-5400-475B-AA5D-B54B7703CD43}" destId="{462D8FD1-A442-4271-BCF3-812E5A0C9ED3}" srcOrd="2" destOrd="0" presId="urn:microsoft.com/office/officeart/2005/8/layout/orgChart1"/>
    <dgm:cxn modelId="{CE6F68E4-7A8B-4C70-9B97-0E108521530C}" type="presParOf" srcId="{010B2046-E376-41B3-8353-279BEAC4CA54}" destId="{25A9C797-9A80-4EBF-88ED-5E7BA4CC33EF}" srcOrd="2" destOrd="0" presId="urn:microsoft.com/office/officeart/2005/8/layout/orgChart1"/>
    <dgm:cxn modelId="{1DDEE60E-4948-462F-ACBC-140C95DC9FFA}" type="presParOf" srcId="{010B2046-E376-41B3-8353-279BEAC4CA54}" destId="{43D0C8E0-60D7-4AC2-9E2D-9AFF4F9CE093}" srcOrd="3" destOrd="0" presId="urn:microsoft.com/office/officeart/2005/8/layout/orgChart1"/>
    <dgm:cxn modelId="{FA3B3A61-9B8C-40CF-9D1E-6C930313C9B5}" type="presParOf" srcId="{43D0C8E0-60D7-4AC2-9E2D-9AFF4F9CE093}" destId="{29BF5FBC-B524-44B1-9124-4AE6B40DAA72}" srcOrd="0" destOrd="0" presId="urn:microsoft.com/office/officeart/2005/8/layout/orgChart1"/>
    <dgm:cxn modelId="{BC922FFC-1D6F-4AEC-867B-D0E2327D4D56}" type="presParOf" srcId="{29BF5FBC-B524-44B1-9124-4AE6B40DAA72}" destId="{3D3692B7-4F32-4402-977C-2B525890D8C9}" srcOrd="0" destOrd="0" presId="urn:microsoft.com/office/officeart/2005/8/layout/orgChart1"/>
    <dgm:cxn modelId="{2D605881-44FC-4E11-9C91-CEE757EC5EF7}" type="presParOf" srcId="{29BF5FBC-B524-44B1-9124-4AE6B40DAA72}" destId="{BFE8A70D-496E-4769-B27D-643D17B8FC13}" srcOrd="1" destOrd="0" presId="urn:microsoft.com/office/officeart/2005/8/layout/orgChart1"/>
    <dgm:cxn modelId="{C8D110EB-DCE4-40DB-A538-3719FC8785A5}" type="presParOf" srcId="{43D0C8E0-60D7-4AC2-9E2D-9AFF4F9CE093}" destId="{3EB00D9C-9CA2-4388-9458-6FD3E28330B0}" srcOrd="1" destOrd="0" presId="urn:microsoft.com/office/officeart/2005/8/layout/orgChart1"/>
    <dgm:cxn modelId="{0EA0F097-4301-470F-A953-7A62F0364908}" type="presParOf" srcId="{3EB00D9C-9CA2-4388-9458-6FD3E28330B0}" destId="{20F75E5A-7787-4DD1-9FA4-E534788D55EF}" srcOrd="0" destOrd="0" presId="urn:microsoft.com/office/officeart/2005/8/layout/orgChart1"/>
    <dgm:cxn modelId="{9147B324-5DAF-43E6-9EA1-B4729234D448}" type="presParOf" srcId="{3EB00D9C-9CA2-4388-9458-6FD3E28330B0}" destId="{A83FDF8B-1D38-490F-8084-F2CC3BF7B647}" srcOrd="1" destOrd="0" presId="urn:microsoft.com/office/officeart/2005/8/layout/orgChart1"/>
    <dgm:cxn modelId="{45066106-E74A-44E7-A6E1-C332904D7325}" type="presParOf" srcId="{A83FDF8B-1D38-490F-8084-F2CC3BF7B647}" destId="{5C16178C-5257-47C3-B076-4386DA63BCAE}" srcOrd="0" destOrd="0" presId="urn:microsoft.com/office/officeart/2005/8/layout/orgChart1"/>
    <dgm:cxn modelId="{431D2845-104E-4668-A1D8-14418C49F4A2}" type="presParOf" srcId="{5C16178C-5257-47C3-B076-4386DA63BCAE}" destId="{AF89ABD7-44D7-4DDA-9390-7E2FC581A5CA}" srcOrd="0" destOrd="0" presId="urn:microsoft.com/office/officeart/2005/8/layout/orgChart1"/>
    <dgm:cxn modelId="{67A90BC6-5D93-4103-87AD-7633FCD83748}" type="presParOf" srcId="{5C16178C-5257-47C3-B076-4386DA63BCAE}" destId="{C172B6CD-3D17-4E40-88CB-87C257E0FA02}" srcOrd="1" destOrd="0" presId="urn:microsoft.com/office/officeart/2005/8/layout/orgChart1"/>
    <dgm:cxn modelId="{6B50F41D-DFA5-430E-9E02-FF4AC2858710}" type="presParOf" srcId="{A83FDF8B-1D38-490F-8084-F2CC3BF7B647}" destId="{487D7C75-42B9-429B-B359-1C2D3861419A}" srcOrd="1" destOrd="0" presId="urn:microsoft.com/office/officeart/2005/8/layout/orgChart1"/>
    <dgm:cxn modelId="{99CED4E4-9B3A-41BE-BB27-69031C57123A}" type="presParOf" srcId="{A83FDF8B-1D38-490F-8084-F2CC3BF7B647}" destId="{976F9450-C803-479B-BAA0-267848B962C5}" srcOrd="2" destOrd="0" presId="urn:microsoft.com/office/officeart/2005/8/layout/orgChart1"/>
    <dgm:cxn modelId="{CBA0F702-B3AB-4EA5-AA0C-A98060F4161C}" type="presParOf" srcId="{3EB00D9C-9CA2-4388-9458-6FD3E28330B0}" destId="{A2AC3F4F-0EAF-4684-900F-BC162BF1C9EB}" srcOrd="2" destOrd="0" presId="urn:microsoft.com/office/officeart/2005/8/layout/orgChart1"/>
    <dgm:cxn modelId="{28942661-E501-4952-8F23-041917ACFF64}" type="presParOf" srcId="{3EB00D9C-9CA2-4388-9458-6FD3E28330B0}" destId="{3249CC7A-DC85-48C0-ADD0-90EC2F279A8E}" srcOrd="3" destOrd="0" presId="urn:microsoft.com/office/officeart/2005/8/layout/orgChart1"/>
    <dgm:cxn modelId="{F9A1E82E-3FFA-4407-9B7C-E77B38EFFCB6}" type="presParOf" srcId="{3249CC7A-DC85-48C0-ADD0-90EC2F279A8E}" destId="{2E5AD2CD-F771-4E12-830D-7A987FCA8E88}" srcOrd="0" destOrd="0" presId="urn:microsoft.com/office/officeart/2005/8/layout/orgChart1"/>
    <dgm:cxn modelId="{2016DE4C-7D87-42CA-BF68-989F066B3856}" type="presParOf" srcId="{2E5AD2CD-F771-4E12-830D-7A987FCA8E88}" destId="{7362F58B-801A-48DF-B0FF-C096BA6E61F4}" srcOrd="0" destOrd="0" presId="urn:microsoft.com/office/officeart/2005/8/layout/orgChart1"/>
    <dgm:cxn modelId="{D71384D6-1CE1-4863-AEDB-E497DE8A3B38}" type="presParOf" srcId="{2E5AD2CD-F771-4E12-830D-7A987FCA8E88}" destId="{E93D3941-B78D-4A81-B6B3-73A134BD124C}" srcOrd="1" destOrd="0" presId="urn:microsoft.com/office/officeart/2005/8/layout/orgChart1"/>
    <dgm:cxn modelId="{FC8DCAAA-1EB8-448A-9039-2F70EF03EB89}" type="presParOf" srcId="{3249CC7A-DC85-48C0-ADD0-90EC2F279A8E}" destId="{3952DD6E-6650-4F84-8C1F-7CAC91877E4F}" srcOrd="1" destOrd="0" presId="urn:microsoft.com/office/officeart/2005/8/layout/orgChart1"/>
    <dgm:cxn modelId="{786702E7-E93F-4E69-A9AA-1CC82F491AAB}" type="presParOf" srcId="{3249CC7A-DC85-48C0-ADD0-90EC2F279A8E}" destId="{6CC84839-1515-4BDD-95E7-43007C31FDFF}" srcOrd="2" destOrd="0" presId="urn:microsoft.com/office/officeart/2005/8/layout/orgChart1"/>
    <dgm:cxn modelId="{3AC43CE7-5E8C-4B1B-B7E0-5D012BBD711E}" type="presParOf" srcId="{3EB00D9C-9CA2-4388-9458-6FD3E28330B0}" destId="{E5C9F95A-CF01-4FC5-B91B-76B413B6239E}" srcOrd="4" destOrd="0" presId="urn:microsoft.com/office/officeart/2005/8/layout/orgChart1"/>
    <dgm:cxn modelId="{44620A6B-2B0E-4EF2-ACE0-0551C6E6485A}" type="presParOf" srcId="{3EB00D9C-9CA2-4388-9458-6FD3E28330B0}" destId="{AC0A7E3D-1697-41FF-BFC9-D46B4A263DE6}" srcOrd="5" destOrd="0" presId="urn:microsoft.com/office/officeart/2005/8/layout/orgChart1"/>
    <dgm:cxn modelId="{C7251E84-DA1D-4F87-876B-B3C2198B511F}" type="presParOf" srcId="{AC0A7E3D-1697-41FF-BFC9-D46B4A263DE6}" destId="{90D081A0-A1F7-42B0-B15D-6BEC5EF72992}" srcOrd="0" destOrd="0" presId="urn:microsoft.com/office/officeart/2005/8/layout/orgChart1"/>
    <dgm:cxn modelId="{6118042A-A01D-4F48-84C9-0BA2566A80AA}" type="presParOf" srcId="{90D081A0-A1F7-42B0-B15D-6BEC5EF72992}" destId="{54CCE3A9-EC7B-439F-8BE2-66D6A29A477B}" srcOrd="0" destOrd="0" presId="urn:microsoft.com/office/officeart/2005/8/layout/orgChart1"/>
    <dgm:cxn modelId="{BFFF3106-27CD-427C-AA8B-0164CB12359B}" type="presParOf" srcId="{90D081A0-A1F7-42B0-B15D-6BEC5EF72992}" destId="{967F6E1F-068E-48D8-8D9C-4CC864FFD497}" srcOrd="1" destOrd="0" presId="urn:microsoft.com/office/officeart/2005/8/layout/orgChart1"/>
    <dgm:cxn modelId="{0CA0F1F1-D916-4EF8-920E-B7EDC8CF00ED}" type="presParOf" srcId="{AC0A7E3D-1697-41FF-BFC9-D46B4A263DE6}" destId="{70FB497E-A570-43E5-ACF0-82CBA6597463}" srcOrd="1" destOrd="0" presId="urn:microsoft.com/office/officeart/2005/8/layout/orgChart1"/>
    <dgm:cxn modelId="{360D6C39-8BFC-4452-91AF-4651ECBFD95A}" type="presParOf" srcId="{AC0A7E3D-1697-41FF-BFC9-D46B4A263DE6}" destId="{86A25DBF-B96E-4E69-98BC-55AFE8BD66A2}" srcOrd="2" destOrd="0" presId="urn:microsoft.com/office/officeart/2005/8/layout/orgChart1"/>
    <dgm:cxn modelId="{D31C8BFC-6274-4625-B9AC-F75C712A5AE0}" type="presParOf" srcId="{3EB00D9C-9CA2-4388-9458-6FD3E28330B0}" destId="{7B2706BD-022E-435E-9D5A-B45428BDF8C8}" srcOrd="6" destOrd="0" presId="urn:microsoft.com/office/officeart/2005/8/layout/orgChart1"/>
    <dgm:cxn modelId="{F47208C4-F8E3-47BF-A59B-9F528CA2C890}" type="presParOf" srcId="{3EB00D9C-9CA2-4388-9458-6FD3E28330B0}" destId="{339D3396-D3AB-43BD-A0A6-2C323D1F1BBD}" srcOrd="7" destOrd="0" presId="urn:microsoft.com/office/officeart/2005/8/layout/orgChart1"/>
    <dgm:cxn modelId="{7A051661-3E1D-4A75-A6F0-63E8AA7D9967}" type="presParOf" srcId="{339D3396-D3AB-43BD-A0A6-2C323D1F1BBD}" destId="{52D076A1-CDB9-4FF9-83B8-F75A88789BC8}" srcOrd="0" destOrd="0" presId="urn:microsoft.com/office/officeart/2005/8/layout/orgChart1"/>
    <dgm:cxn modelId="{1F45858B-658F-4E23-90F3-55F75F46315F}" type="presParOf" srcId="{52D076A1-CDB9-4FF9-83B8-F75A88789BC8}" destId="{DF62FA8C-0E12-407D-A9F9-2D6A4BED92FA}" srcOrd="0" destOrd="0" presId="urn:microsoft.com/office/officeart/2005/8/layout/orgChart1"/>
    <dgm:cxn modelId="{E75F1920-DC21-47F6-A144-53A92FD5C098}" type="presParOf" srcId="{52D076A1-CDB9-4FF9-83B8-F75A88789BC8}" destId="{6AC75E64-50E8-482C-8901-AC9C842BAEB0}" srcOrd="1" destOrd="0" presId="urn:microsoft.com/office/officeart/2005/8/layout/orgChart1"/>
    <dgm:cxn modelId="{4B18AE8B-3686-45BE-94D6-48BA01CB4C25}" type="presParOf" srcId="{339D3396-D3AB-43BD-A0A6-2C323D1F1BBD}" destId="{8102E27C-5F18-468F-AD1B-777BDE7C9B10}" srcOrd="1" destOrd="0" presId="urn:microsoft.com/office/officeart/2005/8/layout/orgChart1"/>
    <dgm:cxn modelId="{8B8CE148-FE1E-4873-BE2E-76DDB0D62D64}" type="presParOf" srcId="{339D3396-D3AB-43BD-A0A6-2C323D1F1BBD}" destId="{267CC430-37DB-4582-9049-E3F3ADB10F6B}" srcOrd="2" destOrd="0" presId="urn:microsoft.com/office/officeart/2005/8/layout/orgChart1"/>
    <dgm:cxn modelId="{8E7E88F8-2727-4FC4-93A3-A6AD84CB246E}" type="presParOf" srcId="{43D0C8E0-60D7-4AC2-9E2D-9AFF4F9CE093}" destId="{47967981-5FE0-49BB-BD10-B55D3D9FAB4C}" srcOrd="2" destOrd="0" presId="urn:microsoft.com/office/officeart/2005/8/layout/orgChart1"/>
    <dgm:cxn modelId="{0D461DCB-97EA-4B70-B534-889DC98CD13A}" type="presParOf" srcId="{37592AA6-509F-4B26-878B-294A9037854D}" destId="{DC1E5507-EB74-43EA-880B-DE64C6299DC0}" srcOrd="2" destOrd="0" presId="urn:microsoft.com/office/officeart/2005/8/layout/orgChar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2B3482-0136-4F83-999F-09F57876B586}" type="doc">
      <dgm:prSet loTypeId="urn:microsoft.com/office/officeart/2005/8/layout/hierarchy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7533A495-01E2-4F88-9C02-DC998A88E3C3}">
      <dgm:prSet phldrT="[Text]" custT="1"/>
      <dgm:spPr/>
      <dgm:t>
        <a:bodyPr/>
        <a:lstStyle/>
        <a:p>
          <a:r>
            <a:rPr lang="en-IN" sz="1800" b="1" dirty="0" smtClean="0">
              <a:latin typeface="Times New Roman" pitchFamily="18" charset="0"/>
              <a:cs typeface="Times New Roman" pitchFamily="18" charset="0"/>
            </a:rPr>
            <a:t>Vice Chancellor (Chairman)</a:t>
          </a:r>
          <a:endParaRPr lang="en-IN" sz="1800" b="1" dirty="0">
            <a:latin typeface="Times New Roman" pitchFamily="18" charset="0"/>
            <a:cs typeface="Times New Roman" pitchFamily="18" charset="0"/>
          </a:endParaRPr>
        </a:p>
      </dgm:t>
    </dgm:pt>
    <dgm:pt modelId="{B4673E01-64D7-4E1F-97C7-F1F3FC7905D7}" type="parTrans" cxnId="{8259CC2E-7C7C-4840-98E8-52D422A5A685}">
      <dgm:prSet/>
      <dgm:spPr/>
      <dgm:t>
        <a:bodyPr/>
        <a:lstStyle/>
        <a:p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8DCA7527-C6AA-4C6A-A0BE-A6EB109AD26F}" type="sibTrans" cxnId="{8259CC2E-7C7C-4840-98E8-52D422A5A685}">
      <dgm:prSet/>
      <dgm:spPr/>
      <dgm:t>
        <a:bodyPr/>
        <a:lstStyle/>
        <a:p>
          <a:endParaRPr lang="en-US"/>
        </a:p>
      </dgm:t>
    </dgm:pt>
    <dgm:pt modelId="{E176273A-C78F-462F-8DA9-EE0698B31D4D}">
      <dgm:prSet/>
      <dgm:spPr/>
      <dgm:t>
        <a:bodyPr/>
        <a:lstStyle/>
        <a:p>
          <a:r>
            <a:rPr lang="en-IN" b="1" dirty="0" smtClean="0">
              <a:latin typeface="Times New Roman" pitchFamily="18" charset="0"/>
              <a:cs typeface="Times New Roman" pitchFamily="18" charset="0"/>
            </a:rPr>
            <a:t>Director of Research</a:t>
          </a:r>
        </a:p>
        <a:p>
          <a:r>
            <a:rPr lang="en-IN" b="1" dirty="0" smtClean="0">
              <a:latin typeface="Times New Roman" pitchFamily="18" charset="0"/>
              <a:cs typeface="Times New Roman" pitchFamily="18" charset="0"/>
            </a:rPr>
            <a:t>(Member Secretary)</a:t>
          </a:r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F42BDAD1-51E8-450D-A79A-939F092305C3}" type="parTrans" cxnId="{4D7EBEA7-86B5-47C7-ACA3-5B21DB41CA45}">
      <dgm:prSet/>
      <dgm:spPr/>
      <dgm:t>
        <a:bodyPr/>
        <a:lstStyle/>
        <a:p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0758A27B-F525-4834-855D-692BFCEF1722}" type="sibTrans" cxnId="{4D7EBEA7-86B5-47C7-ACA3-5B21DB41CA45}">
      <dgm:prSet/>
      <dgm:spPr/>
      <dgm:t>
        <a:bodyPr/>
        <a:lstStyle/>
        <a:p>
          <a:endParaRPr lang="en-IN"/>
        </a:p>
      </dgm:t>
    </dgm:pt>
    <dgm:pt modelId="{C3E01993-24F2-41D3-B8BF-48225748F567}">
      <dgm:prSet phldrT="[Text]" custT="1"/>
      <dgm:spPr/>
      <dgm:t>
        <a:bodyPr/>
        <a:lstStyle/>
        <a:p>
          <a:r>
            <a:rPr lang="en-IN" sz="1600" b="1" dirty="0" smtClean="0">
              <a:latin typeface="Times New Roman" pitchFamily="18" charset="0"/>
              <a:cs typeface="Times New Roman" pitchFamily="18" charset="0"/>
            </a:rPr>
            <a:t>Two External Experts nominated by Vice Chancellor</a:t>
          </a:r>
        </a:p>
        <a:p>
          <a:r>
            <a:rPr lang="en-IN" sz="1600" b="1" dirty="0" smtClean="0">
              <a:latin typeface="Times New Roman" pitchFamily="18" charset="0"/>
              <a:cs typeface="Times New Roman" pitchFamily="18" charset="0"/>
            </a:rPr>
            <a:t>(Members)</a:t>
          </a:r>
        </a:p>
        <a:p>
          <a:endParaRPr lang="en-IN" sz="1400" b="1" dirty="0">
            <a:latin typeface="Times New Roman" pitchFamily="18" charset="0"/>
            <a:cs typeface="Times New Roman" pitchFamily="18" charset="0"/>
          </a:endParaRPr>
        </a:p>
      </dgm:t>
    </dgm:pt>
    <dgm:pt modelId="{C427A303-9285-4BD2-856B-ABBD65528401}" type="sibTrans" cxnId="{3FF9EB90-9951-46F0-A4FF-16F2E51D7C18}">
      <dgm:prSet/>
      <dgm:spPr/>
      <dgm:t>
        <a:bodyPr/>
        <a:lstStyle/>
        <a:p>
          <a:endParaRPr lang="en-US"/>
        </a:p>
      </dgm:t>
    </dgm:pt>
    <dgm:pt modelId="{DEC5E5CE-9E00-43FA-BCA1-6F5FA6406154}" type="parTrans" cxnId="{3FF9EB90-9951-46F0-A4FF-16F2E51D7C18}">
      <dgm:prSet/>
      <dgm:spPr/>
      <dgm:t>
        <a:bodyPr/>
        <a:lstStyle/>
        <a:p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15B9BD43-C00D-4EF4-80DE-B609FA5C5EB1}">
      <dgm:prSet/>
      <dgm:spPr/>
      <dgm:t>
        <a:bodyPr/>
        <a:lstStyle/>
        <a:p>
          <a:r>
            <a:rPr lang="en-IN" b="1" dirty="0" smtClean="0">
              <a:latin typeface="Times New Roman" pitchFamily="18" charset="0"/>
              <a:cs typeface="Times New Roman" pitchFamily="18" charset="0"/>
            </a:rPr>
            <a:t>Each of one member of Planning board and academic Council nominated by Vice Chancellor</a:t>
          </a:r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9816520C-6113-4130-B1EB-FB31898F8119}" type="parTrans" cxnId="{F0CAEAC0-BC4F-4D3E-A3E0-CA52F08F30EC}">
      <dgm:prSet/>
      <dgm:spPr/>
      <dgm:t>
        <a:bodyPr/>
        <a:lstStyle/>
        <a:p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68F4A3E6-05AF-4FE2-9A45-9132BFEC8989}" type="sibTrans" cxnId="{F0CAEAC0-BC4F-4D3E-A3E0-CA52F08F30EC}">
      <dgm:prSet/>
      <dgm:spPr/>
      <dgm:t>
        <a:bodyPr/>
        <a:lstStyle/>
        <a:p>
          <a:endParaRPr lang="en-IN"/>
        </a:p>
      </dgm:t>
    </dgm:pt>
    <dgm:pt modelId="{B2B49836-CF4F-4238-B114-05887EA7863B}">
      <dgm:prSet/>
      <dgm:spPr/>
      <dgm:t>
        <a:bodyPr/>
        <a:lstStyle/>
        <a:p>
          <a:r>
            <a:rPr lang="en-IN" b="1" dirty="0" smtClean="0">
              <a:latin typeface="Times New Roman" pitchFamily="18" charset="0"/>
              <a:cs typeface="Times New Roman" pitchFamily="18" charset="0"/>
            </a:rPr>
            <a:t>  All Director of  Schools</a:t>
          </a:r>
        </a:p>
        <a:p>
          <a:r>
            <a:rPr lang="en-IN" b="1" dirty="0" smtClean="0">
              <a:latin typeface="Times New Roman" pitchFamily="18" charset="0"/>
              <a:cs typeface="Times New Roman" pitchFamily="18" charset="0"/>
            </a:rPr>
            <a:t>(members)</a:t>
          </a:r>
          <a:endParaRPr lang="en-IN" b="1" dirty="0">
            <a:latin typeface="Times New Roman" pitchFamily="18" charset="0"/>
            <a:cs typeface="Times New Roman" pitchFamily="18" charset="0"/>
          </a:endParaRPr>
        </a:p>
      </dgm:t>
    </dgm:pt>
    <dgm:pt modelId="{A289A140-B3C9-4F77-9354-A31E9ADBA593}" type="parTrans" cxnId="{A80776D1-D62F-403D-B7F9-61BD37BC99C2}">
      <dgm:prSet/>
      <dgm:spPr/>
      <dgm:t>
        <a:bodyPr/>
        <a:lstStyle/>
        <a:p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47B7E6D5-8DEA-4F43-A461-2EE8A968A635}" type="sibTrans" cxnId="{A80776D1-D62F-403D-B7F9-61BD37BC99C2}">
      <dgm:prSet/>
      <dgm:spPr/>
      <dgm:t>
        <a:bodyPr/>
        <a:lstStyle/>
        <a:p>
          <a:endParaRPr lang="en-IN"/>
        </a:p>
      </dgm:t>
    </dgm:pt>
    <dgm:pt modelId="{3CF61451-EE26-4906-82EF-E0DB82FB1690}" type="pres">
      <dgm:prSet presAssocID="{B92B3482-0136-4F83-999F-09F57876B58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B7CA177-4388-4EBC-ADC3-A6388A246810}" type="pres">
      <dgm:prSet presAssocID="{7533A495-01E2-4F88-9C02-DC998A88E3C3}" presName="hierRoot1" presStyleCnt="0"/>
      <dgm:spPr/>
    </dgm:pt>
    <dgm:pt modelId="{644611D6-F351-49B5-A76B-B288F03A181B}" type="pres">
      <dgm:prSet presAssocID="{7533A495-01E2-4F88-9C02-DC998A88E3C3}" presName="composite" presStyleCnt="0"/>
      <dgm:spPr/>
    </dgm:pt>
    <dgm:pt modelId="{43543194-C0EE-4571-A6A4-6DD6D99E4223}" type="pres">
      <dgm:prSet presAssocID="{7533A495-01E2-4F88-9C02-DC998A88E3C3}" presName="background" presStyleLbl="node0" presStyleIdx="0" presStyleCnt="1"/>
      <dgm:spPr/>
    </dgm:pt>
    <dgm:pt modelId="{976657EC-6892-434C-9896-4E468C4898AB}" type="pres">
      <dgm:prSet presAssocID="{7533A495-01E2-4F88-9C02-DC998A88E3C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FFF622-53EB-4FA7-ADC9-C7BD2BA34044}" type="pres">
      <dgm:prSet presAssocID="{7533A495-01E2-4F88-9C02-DC998A88E3C3}" presName="hierChild2" presStyleCnt="0"/>
      <dgm:spPr/>
    </dgm:pt>
    <dgm:pt modelId="{DA2BB322-2110-4C04-B9C6-4D00FD000D9C}" type="pres">
      <dgm:prSet presAssocID="{DEC5E5CE-9E00-43FA-BCA1-6F5FA6406154}" presName="Name10" presStyleLbl="parChTrans1D2" presStyleIdx="0" presStyleCnt="4"/>
      <dgm:spPr/>
      <dgm:t>
        <a:bodyPr/>
        <a:lstStyle/>
        <a:p>
          <a:endParaRPr lang="en-US"/>
        </a:p>
      </dgm:t>
    </dgm:pt>
    <dgm:pt modelId="{44BB065C-0BCF-4BAA-ACB2-349215C1A7C0}" type="pres">
      <dgm:prSet presAssocID="{C3E01993-24F2-41D3-B8BF-48225748F567}" presName="hierRoot2" presStyleCnt="0"/>
      <dgm:spPr/>
    </dgm:pt>
    <dgm:pt modelId="{84655BD6-E014-460F-9FEB-E7AA6564C924}" type="pres">
      <dgm:prSet presAssocID="{C3E01993-24F2-41D3-B8BF-48225748F567}" presName="composite2" presStyleCnt="0"/>
      <dgm:spPr/>
    </dgm:pt>
    <dgm:pt modelId="{9388D6F9-B1A4-4DB6-ADEF-2C2E797D0924}" type="pres">
      <dgm:prSet presAssocID="{C3E01993-24F2-41D3-B8BF-48225748F567}" presName="background2" presStyleLbl="node2" presStyleIdx="0" presStyleCnt="4"/>
      <dgm:spPr/>
    </dgm:pt>
    <dgm:pt modelId="{A51D575E-5904-4245-8C08-324DA0DC370B}" type="pres">
      <dgm:prSet presAssocID="{C3E01993-24F2-41D3-B8BF-48225748F567}" presName="text2" presStyleLbl="fgAcc2" presStyleIdx="0" presStyleCnt="4" custLinFactNeighborX="-6380" custLinFactNeighborY="-60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9CFDE9-6C2C-4F3C-BD9C-CF1BDE003261}" type="pres">
      <dgm:prSet presAssocID="{C3E01993-24F2-41D3-B8BF-48225748F567}" presName="hierChild3" presStyleCnt="0"/>
      <dgm:spPr/>
    </dgm:pt>
    <dgm:pt modelId="{383FD8F7-FEAF-45C8-B7A1-64EE3028443A}" type="pres">
      <dgm:prSet presAssocID="{A289A140-B3C9-4F77-9354-A31E9ADBA593}" presName="Name10" presStyleLbl="parChTrans1D2" presStyleIdx="1" presStyleCnt="4"/>
      <dgm:spPr/>
      <dgm:t>
        <a:bodyPr/>
        <a:lstStyle/>
        <a:p>
          <a:endParaRPr lang="en-US"/>
        </a:p>
      </dgm:t>
    </dgm:pt>
    <dgm:pt modelId="{FD3BC5C7-9465-47E4-A6E3-A1C87E82A006}" type="pres">
      <dgm:prSet presAssocID="{B2B49836-CF4F-4238-B114-05887EA7863B}" presName="hierRoot2" presStyleCnt="0"/>
      <dgm:spPr/>
    </dgm:pt>
    <dgm:pt modelId="{5F776F83-1141-41C3-9C17-137A2A1F465D}" type="pres">
      <dgm:prSet presAssocID="{B2B49836-CF4F-4238-B114-05887EA7863B}" presName="composite2" presStyleCnt="0"/>
      <dgm:spPr/>
    </dgm:pt>
    <dgm:pt modelId="{02735C1B-A6CD-4DEB-90A0-CED042572E3C}" type="pres">
      <dgm:prSet presAssocID="{B2B49836-CF4F-4238-B114-05887EA7863B}" presName="background2" presStyleLbl="node2" presStyleIdx="1" presStyleCnt="4"/>
      <dgm:spPr/>
    </dgm:pt>
    <dgm:pt modelId="{3FA5187E-6BA1-4314-AFCA-99B595889BAE}" type="pres">
      <dgm:prSet presAssocID="{B2B49836-CF4F-4238-B114-05887EA7863B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23D76C-3A3D-4155-8870-44CFF30E8971}" type="pres">
      <dgm:prSet presAssocID="{B2B49836-CF4F-4238-B114-05887EA7863B}" presName="hierChild3" presStyleCnt="0"/>
      <dgm:spPr/>
    </dgm:pt>
    <dgm:pt modelId="{95A8FACF-5807-4BC4-A1F2-AD5702223388}" type="pres">
      <dgm:prSet presAssocID="{9816520C-6113-4130-B1EB-FB31898F8119}" presName="Name10" presStyleLbl="parChTrans1D2" presStyleIdx="2" presStyleCnt="4"/>
      <dgm:spPr/>
      <dgm:t>
        <a:bodyPr/>
        <a:lstStyle/>
        <a:p>
          <a:endParaRPr lang="en-US"/>
        </a:p>
      </dgm:t>
    </dgm:pt>
    <dgm:pt modelId="{C69CFFF4-8F12-4BEB-8CDE-75157CEF39FC}" type="pres">
      <dgm:prSet presAssocID="{15B9BD43-C00D-4EF4-80DE-B609FA5C5EB1}" presName="hierRoot2" presStyleCnt="0"/>
      <dgm:spPr/>
    </dgm:pt>
    <dgm:pt modelId="{E938AD36-B452-424F-9312-E19D20AD8950}" type="pres">
      <dgm:prSet presAssocID="{15B9BD43-C00D-4EF4-80DE-B609FA5C5EB1}" presName="composite2" presStyleCnt="0"/>
      <dgm:spPr/>
    </dgm:pt>
    <dgm:pt modelId="{8CD13C03-84E5-45F2-BA16-9ADE43DFF603}" type="pres">
      <dgm:prSet presAssocID="{15B9BD43-C00D-4EF4-80DE-B609FA5C5EB1}" presName="background2" presStyleLbl="node2" presStyleIdx="2" presStyleCnt="4"/>
      <dgm:spPr/>
    </dgm:pt>
    <dgm:pt modelId="{12E2F65B-C950-4D18-9959-72A9E9992CB5}" type="pres">
      <dgm:prSet presAssocID="{15B9BD43-C00D-4EF4-80DE-B609FA5C5EB1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169200-DAF4-439E-A6C0-4665DE0E173D}" type="pres">
      <dgm:prSet presAssocID="{15B9BD43-C00D-4EF4-80DE-B609FA5C5EB1}" presName="hierChild3" presStyleCnt="0"/>
      <dgm:spPr/>
    </dgm:pt>
    <dgm:pt modelId="{99DC8426-30C6-4947-88EB-4BA895C811AD}" type="pres">
      <dgm:prSet presAssocID="{F42BDAD1-51E8-450D-A79A-939F092305C3}" presName="Name10" presStyleLbl="parChTrans1D2" presStyleIdx="3" presStyleCnt="4"/>
      <dgm:spPr/>
      <dgm:t>
        <a:bodyPr/>
        <a:lstStyle/>
        <a:p>
          <a:endParaRPr lang="en-US"/>
        </a:p>
      </dgm:t>
    </dgm:pt>
    <dgm:pt modelId="{5DB3276B-C558-41CE-91EF-6F2968A39A4D}" type="pres">
      <dgm:prSet presAssocID="{E176273A-C78F-462F-8DA9-EE0698B31D4D}" presName="hierRoot2" presStyleCnt="0"/>
      <dgm:spPr/>
    </dgm:pt>
    <dgm:pt modelId="{FC7A02BA-D270-4345-BD39-383BF1C199AA}" type="pres">
      <dgm:prSet presAssocID="{E176273A-C78F-462F-8DA9-EE0698B31D4D}" presName="composite2" presStyleCnt="0"/>
      <dgm:spPr/>
    </dgm:pt>
    <dgm:pt modelId="{8EF2FFCA-99A4-4DCB-8FFE-4D086126EF00}" type="pres">
      <dgm:prSet presAssocID="{E176273A-C78F-462F-8DA9-EE0698B31D4D}" presName="background2" presStyleLbl="node2" presStyleIdx="3" presStyleCnt="4"/>
      <dgm:spPr/>
    </dgm:pt>
    <dgm:pt modelId="{547DE766-3268-4158-AF4C-60680E6AA1D4}" type="pres">
      <dgm:prSet presAssocID="{E176273A-C78F-462F-8DA9-EE0698B31D4D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64720E-284C-4F2F-B8CE-99C85A2A1E1D}" type="pres">
      <dgm:prSet presAssocID="{E176273A-C78F-462F-8DA9-EE0698B31D4D}" presName="hierChild3" presStyleCnt="0"/>
      <dgm:spPr/>
    </dgm:pt>
  </dgm:ptLst>
  <dgm:cxnLst>
    <dgm:cxn modelId="{E8A0B58E-14FC-4082-8C6D-09CE117BBF4B}" type="presOf" srcId="{C3E01993-24F2-41D3-B8BF-48225748F567}" destId="{A51D575E-5904-4245-8C08-324DA0DC370B}" srcOrd="0" destOrd="0" presId="urn:microsoft.com/office/officeart/2005/8/layout/hierarchy1"/>
    <dgm:cxn modelId="{4D7EBEA7-86B5-47C7-ACA3-5B21DB41CA45}" srcId="{7533A495-01E2-4F88-9C02-DC998A88E3C3}" destId="{E176273A-C78F-462F-8DA9-EE0698B31D4D}" srcOrd="3" destOrd="0" parTransId="{F42BDAD1-51E8-450D-A79A-939F092305C3}" sibTransId="{0758A27B-F525-4834-855D-692BFCEF1722}"/>
    <dgm:cxn modelId="{894A6BF4-08E1-41A2-8B2C-A210AF3FB18C}" type="presOf" srcId="{B2B49836-CF4F-4238-B114-05887EA7863B}" destId="{3FA5187E-6BA1-4314-AFCA-99B595889BAE}" srcOrd="0" destOrd="0" presId="urn:microsoft.com/office/officeart/2005/8/layout/hierarchy1"/>
    <dgm:cxn modelId="{F0CAEAC0-BC4F-4D3E-A3E0-CA52F08F30EC}" srcId="{7533A495-01E2-4F88-9C02-DC998A88E3C3}" destId="{15B9BD43-C00D-4EF4-80DE-B609FA5C5EB1}" srcOrd="2" destOrd="0" parTransId="{9816520C-6113-4130-B1EB-FB31898F8119}" sibTransId="{68F4A3E6-05AF-4FE2-9A45-9132BFEC8989}"/>
    <dgm:cxn modelId="{8259CC2E-7C7C-4840-98E8-52D422A5A685}" srcId="{B92B3482-0136-4F83-999F-09F57876B586}" destId="{7533A495-01E2-4F88-9C02-DC998A88E3C3}" srcOrd="0" destOrd="0" parTransId="{B4673E01-64D7-4E1F-97C7-F1F3FC7905D7}" sibTransId="{8DCA7527-C6AA-4C6A-A0BE-A6EB109AD26F}"/>
    <dgm:cxn modelId="{54CCA8A0-6719-4B04-BBAE-5BA8BD256DBD}" type="presOf" srcId="{15B9BD43-C00D-4EF4-80DE-B609FA5C5EB1}" destId="{12E2F65B-C950-4D18-9959-72A9E9992CB5}" srcOrd="0" destOrd="0" presId="urn:microsoft.com/office/officeart/2005/8/layout/hierarchy1"/>
    <dgm:cxn modelId="{04A8F931-23F4-4BA1-A8D1-3A32EDE0CA39}" type="presOf" srcId="{DEC5E5CE-9E00-43FA-BCA1-6F5FA6406154}" destId="{DA2BB322-2110-4C04-B9C6-4D00FD000D9C}" srcOrd="0" destOrd="0" presId="urn:microsoft.com/office/officeart/2005/8/layout/hierarchy1"/>
    <dgm:cxn modelId="{3FF9EB90-9951-46F0-A4FF-16F2E51D7C18}" srcId="{7533A495-01E2-4F88-9C02-DC998A88E3C3}" destId="{C3E01993-24F2-41D3-B8BF-48225748F567}" srcOrd="0" destOrd="0" parTransId="{DEC5E5CE-9E00-43FA-BCA1-6F5FA6406154}" sibTransId="{C427A303-9285-4BD2-856B-ABBD65528401}"/>
    <dgm:cxn modelId="{E0951B54-5C42-431C-A15F-9AB0D833E0D1}" type="presOf" srcId="{A289A140-B3C9-4F77-9354-A31E9ADBA593}" destId="{383FD8F7-FEAF-45C8-B7A1-64EE3028443A}" srcOrd="0" destOrd="0" presId="urn:microsoft.com/office/officeart/2005/8/layout/hierarchy1"/>
    <dgm:cxn modelId="{A80776D1-D62F-403D-B7F9-61BD37BC99C2}" srcId="{7533A495-01E2-4F88-9C02-DC998A88E3C3}" destId="{B2B49836-CF4F-4238-B114-05887EA7863B}" srcOrd="1" destOrd="0" parTransId="{A289A140-B3C9-4F77-9354-A31E9ADBA593}" sibTransId="{47B7E6D5-8DEA-4F43-A461-2EE8A968A635}"/>
    <dgm:cxn modelId="{4491F7D2-D4B7-447E-A85E-1834048F2F92}" type="presOf" srcId="{B92B3482-0136-4F83-999F-09F57876B586}" destId="{3CF61451-EE26-4906-82EF-E0DB82FB1690}" srcOrd="0" destOrd="0" presId="urn:microsoft.com/office/officeart/2005/8/layout/hierarchy1"/>
    <dgm:cxn modelId="{12454020-FE43-458F-8744-B436FAA03345}" type="presOf" srcId="{F42BDAD1-51E8-450D-A79A-939F092305C3}" destId="{99DC8426-30C6-4947-88EB-4BA895C811AD}" srcOrd="0" destOrd="0" presId="urn:microsoft.com/office/officeart/2005/8/layout/hierarchy1"/>
    <dgm:cxn modelId="{6EB33B3F-0E95-45A5-AC1A-823F98189132}" type="presOf" srcId="{9816520C-6113-4130-B1EB-FB31898F8119}" destId="{95A8FACF-5807-4BC4-A1F2-AD5702223388}" srcOrd="0" destOrd="0" presId="urn:microsoft.com/office/officeart/2005/8/layout/hierarchy1"/>
    <dgm:cxn modelId="{79CFDBCE-5AC3-4711-87C3-9D40DDDF0FF9}" type="presOf" srcId="{7533A495-01E2-4F88-9C02-DC998A88E3C3}" destId="{976657EC-6892-434C-9896-4E468C4898AB}" srcOrd="0" destOrd="0" presId="urn:microsoft.com/office/officeart/2005/8/layout/hierarchy1"/>
    <dgm:cxn modelId="{D35E142C-18E3-4750-B72C-D079B1F44EA7}" type="presOf" srcId="{E176273A-C78F-462F-8DA9-EE0698B31D4D}" destId="{547DE766-3268-4158-AF4C-60680E6AA1D4}" srcOrd="0" destOrd="0" presId="urn:microsoft.com/office/officeart/2005/8/layout/hierarchy1"/>
    <dgm:cxn modelId="{02E6E003-94EF-4260-A995-B9B0FFC71169}" type="presParOf" srcId="{3CF61451-EE26-4906-82EF-E0DB82FB1690}" destId="{8B7CA177-4388-4EBC-ADC3-A6388A246810}" srcOrd="0" destOrd="0" presId="urn:microsoft.com/office/officeart/2005/8/layout/hierarchy1"/>
    <dgm:cxn modelId="{D0B160F8-F4A6-43AC-9954-5FB5F313F279}" type="presParOf" srcId="{8B7CA177-4388-4EBC-ADC3-A6388A246810}" destId="{644611D6-F351-49B5-A76B-B288F03A181B}" srcOrd="0" destOrd="0" presId="urn:microsoft.com/office/officeart/2005/8/layout/hierarchy1"/>
    <dgm:cxn modelId="{4A6898E3-6F3F-4155-83A8-8E64C4A4AE99}" type="presParOf" srcId="{644611D6-F351-49B5-A76B-B288F03A181B}" destId="{43543194-C0EE-4571-A6A4-6DD6D99E4223}" srcOrd="0" destOrd="0" presId="urn:microsoft.com/office/officeart/2005/8/layout/hierarchy1"/>
    <dgm:cxn modelId="{534EED30-B5F2-4910-9D03-AA6DBFB3CD1B}" type="presParOf" srcId="{644611D6-F351-49B5-A76B-B288F03A181B}" destId="{976657EC-6892-434C-9896-4E468C4898AB}" srcOrd="1" destOrd="0" presId="urn:microsoft.com/office/officeart/2005/8/layout/hierarchy1"/>
    <dgm:cxn modelId="{75E54A14-0D95-49EB-8ECE-0DDE4002EAFE}" type="presParOf" srcId="{8B7CA177-4388-4EBC-ADC3-A6388A246810}" destId="{69FFF622-53EB-4FA7-ADC9-C7BD2BA34044}" srcOrd="1" destOrd="0" presId="urn:microsoft.com/office/officeart/2005/8/layout/hierarchy1"/>
    <dgm:cxn modelId="{D8874CCF-93F1-41D7-8666-F2D3622CB036}" type="presParOf" srcId="{69FFF622-53EB-4FA7-ADC9-C7BD2BA34044}" destId="{DA2BB322-2110-4C04-B9C6-4D00FD000D9C}" srcOrd="0" destOrd="0" presId="urn:microsoft.com/office/officeart/2005/8/layout/hierarchy1"/>
    <dgm:cxn modelId="{EF51A288-FA87-44CE-9041-1936A50A094D}" type="presParOf" srcId="{69FFF622-53EB-4FA7-ADC9-C7BD2BA34044}" destId="{44BB065C-0BCF-4BAA-ACB2-349215C1A7C0}" srcOrd="1" destOrd="0" presId="urn:microsoft.com/office/officeart/2005/8/layout/hierarchy1"/>
    <dgm:cxn modelId="{5731E20C-45F6-4DE6-BCBB-73C430E2EFA9}" type="presParOf" srcId="{44BB065C-0BCF-4BAA-ACB2-349215C1A7C0}" destId="{84655BD6-E014-460F-9FEB-E7AA6564C924}" srcOrd="0" destOrd="0" presId="urn:microsoft.com/office/officeart/2005/8/layout/hierarchy1"/>
    <dgm:cxn modelId="{74265487-D45E-4BD2-B70B-EB44408D638E}" type="presParOf" srcId="{84655BD6-E014-460F-9FEB-E7AA6564C924}" destId="{9388D6F9-B1A4-4DB6-ADEF-2C2E797D0924}" srcOrd="0" destOrd="0" presId="urn:microsoft.com/office/officeart/2005/8/layout/hierarchy1"/>
    <dgm:cxn modelId="{B2E45304-9783-429C-8913-401D3219C9CA}" type="presParOf" srcId="{84655BD6-E014-460F-9FEB-E7AA6564C924}" destId="{A51D575E-5904-4245-8C08-324DA0DC370B}" srcOrd="1" destOrd="0" presId="urn:microsoft.com/office/officeart/2005/8/layout/hierarchy1"/>
    <dgm:cxn modelId="{291A0640-112F-4F5F-85F2-AD84138311A5}" type="presParOf" srcId="{44BB065C-0BCF-4BAA-ACB2-349215C1A7C0}" destId="{3E9CFDE9-6C2C-4F3C-BD9C-CF1BDE003261}" srcOrd="1" destOrd="0" presId="urn:microsoft.com/office/officeart/2005/8/layout/hierarchy1"/>
    <dgm:cxn modelId="{8FB2D12F-9C37-4891-8D1F-B15DABC9076B}" type="presParOf" srcId="{69FFF622-53EB-4FA7-ADC9-C7BD2BA34044}" destId="{383FD8F7-FEAF-45C8-B7A1-64EE3028443A}" srcOrd="2" destOrd="0" presId="urn:microsoft.com/office/officeart/2005/8/layout/hierarchy1"/>
    <dgm:cxn modelId="{4B1215CF-FF8A-4956-A566-1338662B89B4}" type="presParOf" srcId="{69FFF622-53EB-4FA7-ADC9-C7BD2BA34044}" destId="{FD3BC5C7-9465-47E4-A6E3-A1C87E82A006}" srcOrd="3" destOrd="0" presId="urn:microsoft.com/office/officeart/2005/8/layout/hierarchy1"/>
    <dgm:cxn modelId="{0E94C0BB-EF2D-47DD-AE21-B1BBE15F3038}" type="presParOf" srcId="{FD3BC5C7-9465-47E4-A6E3-A1C87E82A006}" destId="{5F776F83-1141-41C3-9C17-137A2A1F465D}" srcOrd="0" destOrd="0" presId="urn:microsoft.com/office/officeart/2005/8/layout/hierarchy1"/>
    <dgm:cxn modelId="{3F8E02C0-5D9E-4F72-B5CB-B84F21AC511F}" type="presParOf" srcId="{5F776F83-1141-41C3-9C17-137A2A1F465D}" destId="{02735C1B-A6CD-4DEB-90A0-CED042572E3C}" srcOrd="0" destOrd="0" presId="urn:microsoft.com/office/officeart/2005/8/layout/hierarchy1"/>
    <dgm:cxn modelId="{8B76FBDC-01CB-44E7-80E3-9E4C943AC525}" type="presParOf" srcId="{5F776F83-1141-41C3-9C17-137A2A1F465D}" destId="{3FA5187E-6BA1-4314-AFCA-99B595889BAE}" srcOrd="1" destOrd="0" presId="urn:microsoft.com/office/officeart/2005/8/layout/hierarchy1"/>
    <dgm:cxn modelId="{5703A5C1-7D9B-4E7F-93CA-A0EA9D48B34F}" type="presParOf" srcId="{FD3BC5C7-9465-47E4-A6E3-A1C87E82A006}" destId="{5523D76C-3A3D-4155-8870-44CFF30E8971}" srcOrd="1" destOrd="0" presId="urn:microsoft.com/office/officeart/2005/8/layout/hierarchy1"/>
    <dgm:cxn modelId="{7590DBD6-60B8-4E1C-BEC6-8C03C29FA519}" type="presParOf" srcId="{69FFF622-53EB-4FA7-ADC9-C7BD2BA34044}" destId="{95A8FACF-5807-4BC4-A1F2-AD5702223388}" srcOrd="4" destOrd="0" presId="urn:microsoft.com/office/officeart/2005/8/layout/hierarchy1"/>
    <dgm:cxn modelId="{3ABBCBE0-9234-4F4F-AC20-B9AD089F7F8A}" type="presParOf" srcId="{69FFF622-53EB-4FA7-ADC9-C7BD2BA34044}" destId="{C69CFFF4-8F12-4BEB-8CDE-75157CEF39FC}" srcOrd="5" destOrd="0" presId="urn:microsoft.com/office/officeart/2005/8/layout/hierarchy1"/>
    <dgm:cxn modelId="{09CCD83E-7151-4AC7-965B-D584671AA02E}" type="presParOf" srcId="{C69CFFF4-8F12-4BEB-8CDE-75157CEF39FC}" destId="{E938AD36-B452-424F-9312-E19D20AD8950}" srcOrd="0" destOrd="0" presId="urn:microsoft.com/office/officeart/2005/8/layout/hierarchy1"/>
    <dgm:cxn modelId="{6C8B6B60-E7A4-42C2-8046-CADEEBFE1ECA}" type="presParOf" srcId="{E938AD36-B452-424F-9312-E19D20AD8950}" destId="{8CD13C03-84E5-45F2-BA16-9ADE43DFF603}" srcOrd="0" destOrd="0" presId="urn:microsoft.com/office/officeart/2005/8/layout/hierarchy1"/>
    <dgm:cxn modelId="{D0A5E58B-2189-4A81-8AC5-D16F89470B8C}" type="presParOf" srcId="{E938AD36-B452-424F-9312-E19D20AD8950}" destId="{12E2F65B-C950-4D18-9959-72A9E9992CB5}" srcOrd="1" destOrd="0" presId="urn:microsoft.com/office/officeart/2005/8/layout/hierarchy1"/>
    <dgm:cxn modelId="{7764214D-27A3-4639-987C-AE4008719A77}" type="presParOf" srcId="{C69CFFF4-8F12-4BEB-8CDE-75157CEF39FC}" destId="{41169200-DAF4-439E-A6C0-4665DE0E173D}" srcOrd="1" destOrd="0" presId="urn:microsoft.com/office/officeart/2005/8/layout/hierarchy1"/>
    <dgm:cxn modelId="{EA2A0C3B-E0C9-4B86-9F74-914EA0B70B5F}" type="presParOf" srcId="{69FFF622-53EB-4FA7-ADC9-C7BD2BA34044}" destId="{99DC8426-30C6-4947-88EB-4BA895C811AD}" srcOrd="6" destOrd="0" presId="urn:microsoft.com/office/officeart/2005/8/layout/hierarchy1"/>
    <dgm:cxn modelId="{E2E3FF67-0756-4638-ABB1-853CFEEA8175}" type="presParOf" srcId="{69FFF622-53EB-4FA7-ADC9-C7BD2BA34044}" destId="{5DB3276B-C558-41CE-91EF-6F2968A39A4D}" srcOrd="7" destOrd="0" presId="urn:microsoft.com/office/officeart/2005/8/layout/hierarchy1"/>
    <dgm:cxn modelId="{AE4E4F02-7886-436D-8F92-88436C254017}" type="presParOf" srcId="{5DB3276B-C558-41CE-91EF-6F2968A39A4D}" destId="{FC7A02BA-D270-4345-BD39-383BF1C199AA}" srcOrd="0" destOrd="0" presId="urn:microsoft.com/office/officeart/2005/8/layout/hierarchy1"/>
    <dgm:cxn modelId="{B8044D66-B3DC-40B0-84CD-675E8403E8FA}" type="presParOf" srcId="{FC7A02BA-D270-4345-BD39-383BF1C199AA}" destId="{8EF2FFCA-99A4-4DCB-8FFE-4D086126EF00}" srcOrd="0" destOrd="0" presId="urn:microsoft.com/office/officeart/2005/8/layout/hierarchy1"/>
    <dgm:cxn modelId="{5B865411-5569-44D8-A54C-AFE2ED8E5F28}" type="presParOf" srcId="{FC7A02BA-D270-4345-BD39-383BF1C199AA}" destId="{547DE766-3268-4158-AF4C-60680E6AA1D4}" srcOrd="1" destOrd="0" presId="urn:microsoft.com/office/officeart/2005/8/layout/hierarchy1"/>
    <dgm:cxn modelId="{B1158242-3CD2-4D1E-AD4D-16B89BE0076A}" type="presParOf" srcId="{5DB3276B-C558-41CE-91EF-6F2968A39A4D}" destId="{E264720E-284C-4F2F-B8CE-99C85A2A1E1D}" srcOrd="1" destOrd="0" presId="urn:microsoft.com/office/officeart/2005/8/layout/hierarchy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0593DB-F740-4027-B6CD-DE1CB67303AF}" type="doc">
      <dgm:prSet loTypeId="urn:microsoft.com/office/officeart/2005/8/layout/hProcess9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169BB107-E43E-4BA3-A5E0-2D63B044BDC3}">
      <dgm:prSet phldrT="[Text]"/>
      <dgm:spPr/>
      <dgm:t>
        <a:bodyPr/>
        <a:lstStyle/>
        <a:p>
          <a:r>
            <a:rPr lang="en-US" sz="1500" dirty="0">
              <a:latin typeface="Times New Roman" pitchFamily="18" charset="0"/>
              <a:cs typeface="Times New Roman" pitchFamily="18" charset="0"/>
            </a:rPr>
            <a:t>Entrance Test</a:t>
          </a:r>
          <a:endParaRPr lang="en-IN" sz="1500" dirty="0">
            <a:latin typeface="Times New Roman" pitchFamily="18" charset="0"/>
            <a:cs typeface="Times New Roman" pitchFamily="18" charset="0"/>
          </a:endParaRPr>
        </a:p>
      </dgm:t>
    </dgm:pt>
    <dgm:pt modelId="{CACDC40D-C4CD-4F14-9C24-92C26B01D7F2}" type="parTrans" cxnId="{6B805939-C965-4DE7-ADA6-91359301D5FF}">
      <dgm:prSet/>
      <dgm:spPr/>
      <dgm:t>
        <a:bodyPr/>
        <a:lstStyle/>
        <a:p>
          <a:endParaRPr lang="en-IN"/>
        </a:p>
      </dgm:t>
    </dgm:pt>
    <dgm:pt modelId="{1A5414E4-C795-4DA6-9801-D295A3997BE6}" type="sibTrans" cxnId="{6B805939-C965-4DE7-ADA6-91359301D5FF}">
      <dgm:prSet/>
      <dgm:spPr/>
      <dgm:t>
        <a:bodyPr/>
        <a:lstStyle/>
        <a:p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BCB87293-9D07-4411-AE17-DABDB9D0AD26}">
      <dgm:prSet phldrT="[Text]" custT="1"/>
      <dgm:spPr/>
      <dgm:t>
        <a:bodyPr/>
        <a:lstStyle/>
        <a:p>
          <a:r>
            <a:rPr lang="en-US" sz="1400" dirty="0">
              <a:latin typeface="Times New Roman" pitchFamily="18" charset="0"/>
              <a:cs typeface="Times New Roman" pitchFamily="18" charset="0"/>
            </a:rPr>
            <a:t>GENERAL PAPER ON RESEARCH APTITUDE </a:t>
          </a:r>
          <a:endParaRPr lang="en-IN" sz="1400" dirty="0">
            <a:latin typeface="Times New Roman" pitchFamily="18" charset="0"/>
            <a:cs typeface="Times New Roman" pitchFamily="18" charset="0"/>
          </a:endParaRPr>
        </a:p>
      </dgm:t>
    </dgm:pt>
    <dgm:pt modelId="{F93BF8E3-51BF-4976-B6E6-D91C8A6C1EFD}" type="parTrans" cxnId="{C66AB230-9954-4BF3-AC41-A4FFC496B555}">
      <dgm:prSet/>
      <dgm:spPr/>
      <dgm:t>
        <a:bodyPr/>
        <a:lstStyle/>
        <a:p>
          <a:endParaRPr lang="en-IN"/>
        </a:p>
      </dgm:t>
    </dgm:pt>
    <dgm:pt modelId="{3F1AD25A-DCEF-4FBF-AC71-2A04D9F619BB}" type="sibTrans" cxnId="{C66AB230-9954-4BF3-AC41-A4FFC496B555}">
      <dgm:prSet/>
      <dgm:spPr/>
      <dgm:t>
        <a:bodyPr/>
        <a:lstStyle/>
        <a:p>
          <a:endParaRPr lang="en-IN"/>
        </a:p>
      </dgm:t>
    </dgm:pt>
    <dgm:pt modelId="{AB64BCB8-3347-4CC0-9FC8-9281A32319A9}">
      <dgm:prSet phldrT="[Text]"/>
      <dgm:spPr/>
      <dgm:t>
        <a:bodyPr/>
        <a:lstStyle/>
        <a:p>
          <a:r>
            <a:rPr lang="en-US" sz="1500" dirty="0">
              <a:latin typeface="Times New Roman" pitchFamily="18" charset="0"/>
              <a:cs typeface="Times New Roman" pitchFamily="18" charset="0"/>
            </a:rPr>
            <a:t>Document Verification </a:t>
          </a:r>
          <a:endParaRPr lang="en-IN" sz="1500" dirty="0">
            <a:latin typeface="Times New Roman" pitchFamily="18" charset="0"/>
            <a:cs typeface="Times New Roman" pitchFamily="18" charset="0"/>
          </a:endParaRPr>
        </a:p>
      </dgm:t>
    </dgm:pt>
    <dgm:pt modelId="{D6E48A94-8F4F-4042-9E0F-4E6FC77A6B10}" type="parTrans" cxnId="{278DB8D3-239C-4FCF-BEC6-A995D3AE41A3}">
      <dgm:prSet/>
      <dgm:spPr/>
      <dgm:t>
        <a:bodyPr/>
        <a:lstStyle/>
        <a:p>
          <a:endParaRPr lang="en-IN"/>
        </a:p>
      </dgm:t>
    </dgm:pt>
    <dgm:pt modelId="{4C0A7ABB-A44A-41F0-81B1-9DFE376E7C3B}" type="sibTrans" cxnId="{278DB8D3-239C-4FCF-BEC6-A995D3AE41A3}">
      <dgm:prSet/>
      <dgm:spPr/>
      <dgm:t>
        <a:bodyPr/>
        <a:lstStyle/>
        <a:p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DF461BD5-F23C-40A2-8988-FADCA2501D93}">
      <dgm:prSet phldrT="[Text]" custT="1"/>
      <dgm:spPr/>
      <dgm:t>
        <a:bodyPr/>
        <a:lstStyle/>
        <a:p>
          <a:r>
            <a:rPr lang="en-US" sz="1400" dirty="0">
              <a:latin typeface="Times New Roman" pitchFamily="18" charset="0"/>
              <a:cs typeface="Times New Roman" pitchFamily="18" charset="0"/>
            </a:rPr>
            <a:t>Checking of Documents as per the Eligibility Criteria</a:t>
          </a:r>
          <a:endParaRPr lang="en-IN" sz="1400" dirty="0">
            <a:latin typeface="Times New Roman" pitchFamily="18" charset="0"/>
            <a:cs typeface="Times New Roman" pitchFamily="18" charset="0"/>
          </a:endParaRPr>
        </a:p>
      </dgm:t>
    </dgm:pt>
    <dgm:pt modelId="{C478AC35-2AF5-4819-B017-78B57F2627FF}" type="parTrans" cxnId="{A095A16E-5AC4-4AD8-820E-16EE4CA7FB38}">
      <dgm:prSet/>
      <dgm:spPr/>
      <dgm:t>
        <a:bodyPr/>
        <a:lstStyle/>
        <a:p>
          <a:endParaRPr lang="en-IN"/>
        </a:p>
      </dgm:t>
    </dgm:pt>
    <dgm:pt modelId="{1D807114-B845-4D58-A94D-D510480AF5D9}" type="sibTrans" cxnId="{A095A16E-5AC4-4AD8-820E-16EE4CA7FB38}">
      <dgm:prSet/>
      <dgm:spPr/>
      <dgm:t>
        <a:bodyPr/>
        <a:lstStyle/>
        <a:p>
          <a:endParaRPr lang="en-IN"/>
        </a:p>
      </dgm:t>
    </dgm:pt>
    <dgm:pt modelId="{1D794910-3F55-4973-9DCA-B2D76A235F84}">
      <dgm:prSet phldrT="[Text]"/>
      <dgm:spPr/>
      <dgm:t>
        <a:bodyPr/>
        <a:lstStyle/>
        <a:p>
          <a:r>
            <a:rPr lang="en-US" sz="1500" dirty="0">
              <a:latin typeface="Times New Roman" pitchFamily="18" charset="0"/>
              <a:cs typeface="Times New Roman" pitchFamily="18" charset="0"/>
            </a:rPr>
            <a:t>Concept Note Writing</a:t>
          </a:r>
          <a:endParaRPr lang="en-IN" sz="1500" dirty="0">
            <a:latin typeface="Times New Roman" pitchFamily="18" charset="0"/>
            <a:cs typeface="Times New Roman" pitchFamily="18" charset="0"/>
          </a:endParaRPr>
        </a:p>
      </dgm:t>
    </dgm:pt>
    <dgm:pt modelId="{54CB9BC3-CE23-48A2-B65C-8E6E5DEDCEF2}" type="parTrans" cxnId="{F27F1189-B35F-4F47-9C74-601E8EF86345}">
      <dgm:prSet/>
      <dgm:spPr/>
      <dgm:t>
        <a:bodyPr/>
        <a:lstStyle/>
        <a:p>
          <a:endParaRPr lang="en-IN"/>
        </a:p>
      </dgm:t>
    </dgm:pt>
    <dgm:pt modelId="{783ADA5E-06FE-4B65-8940-777F25299B6B}" type="sibTrans" cxnId="{F27F1189-B35F-4F47-9C74-601E8EF86345}">
      <dgm:prSet/>
      <dgm:spPr/>
      <dgm:t>
        <a:bodyPr/>
        <a:lstStyle/>
        <a:p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CDB34A68-6B49-4791-8ECF-04E79B654844}">
      <dgm:prSet phldrT="[Text]" custT="1"/>
      <dgm:spPr/>
      <dgm:t>
        <a:bodyPr/>
        <a:lstStyle/>
        <a:p>
          <a:r>
            <a:rPr lang="en-US" sz="1400" dirty="0">
              <a:latin typeface="Times New Roman" pitchFamily="18" charset="0"/>
              <a:cs typeface="Times New Roman" pitchFamily="18" charset="0"/>
            </a:rPr>
            <a:t>Topics are given from the concerned Department.</a:t>
          </a:r>
          <a:endParaRPr lang="en-IN" sz="1400" dirty="0">
            <a:latin typeface="Times New Roman" pitchFamily="18" charset="0"/>
            <a:cs typeface="Times New Roman" pitchFamily="18" charset="0"/>
          </a:endParaRPr>
        </a:p>
      </dgm:t>
    </dgm:pt>
    <dgm:pt modelId="{3DE067DE-6EFC-4D5C-8994-EFFDE601DA14}" type="parTrans" cxnId="{E4DB345A-DB57-4F54-A420-5B72BB9FE442}">
      <dgm:prSet/>
      <dgm:spPr/>
      <dgm:t>
        <a:bodyPr/>
        <a:lstStyle/>
        <a:p>
          <a:endParaRPr lang="en-IN"/>
        </a:p>
      </dgm:t>
    </dgm:pt>
    <dgm:pt modelId="{FC59FBD0-81CC-4377-9BFB-2BC4C0D708B0}" type="sibTrans" cxnId="{E4DB345A-DB57-4F54-A420-5B72BB9FE442}">
      <dgm:prSet/>
      <dgm:spPr/>
      <dgm:t>
        <a:bodyPr/>
        <a:lstStyle/>
        <a:p>
          <a:endParaRPr lang="en-IN"/>
        </a:p>
      </dgm:t>
    </dgm:pt>
    <dgm:pt modelId="{0722EAE0-8437-4ADE-8C79-45C6FC7C1478}">
      <dgm:prSet/>
      <dgm:spPr/>
      <dgm:t>
        <a:bodyPr/>
        <a:lstStyle/>
        <a:p>
          <a:r>
            <a:rPr lang="en-US" sz="1500" dirty="0">
              <a:latin typeface="Times New Roman" pitchFamily="18" charset="0"/>
              <a:cs typeface="Times New Roman" pitchFamily="18" charset="0"/>
            </a:rPr>
            <a:t>Presentation of the Research proposal</a:t>
          </a:r>
          <a:endParaRPr lang="en-IN" sz="1500" dirty="0">
            <a:latin typeface="Times New Roman" pitchFamily="18" charset="0"/>
            <a:cs typeface="Times New Roman" pitchFamily="18" charset="0"/>
          </a:endParaRPr>
        </a:p>
      </dgm:t>
    </dgm:pt>
    <dgm:pt modelId="{50B5EB53-5D67-4CBF-BC74-AED03F60F329}" type="parTrans" cxnId="{A557B287-F7D1-4038-9CE6-6DB5C13740D3}">
      <dgm:prSet/>
      <dgm:spPr/>
      <dgm:t>
        <a:bodyPr/>
        <a:lstStyle/>
        <a:p>
          <a:endParaRPr lang="en-IN"/>
        </a:p>
      </dgm:t>
    </dgm:pt>
    <dgm:pt modelId="{94D746D3-B3EA-4A22-A597-FFA3E57B553B}" type="sibTrans" cxnId="{A557B287-F7D1-4038-9CE6-6DB5C13740D3}">
      <dgm:prSet/>
      <dgm:spPr/>
      <dgm:t>
        <a:bodyPr/>
        <a:lstStyle/>
        <a:p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836535A2-4786-4A0B-A92B-8AB1B4F4351C}">
      <dgm:prSet/>
      <dgm:spPr/>
      <dgm:t>
        <a:bodyPr/>
        <a:lstStyle/>
        <a:p>
          <a:r>
            <a:rPr lang="en-US" dirty="0">
              <a:latin typeface="Times New Roman" pitchFamily="18" charset="0"/>
              <a:cs typeface="Times New Roman" pitchFamily="18" charset="0"/>
            </a:rPr>
            <a:t>Interview</a:t>
          </a:r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3A85C018-F9D7-4803-A624-34652CF33B98}" type="parTrans" cxnId="{48733AFC-9E94-445E-A5E2-A40EEA8E5354}">
      <dgm:prSet/>
      <dgm:spPr/>
      <dgm:t>
        <a:bodyPr/>
        <a:lstStyle/>
        <a:p>
          <a:endParaRPr lang="en-IN"/>
        </a:p>
      </dgm:t>
    </dgm:pt>
    <dgm:pt modelId="{7C5BA21E-ECBB-4CB5-B5CB-5EC8AEEC534A}" type="sibTrans" cxnId="{48733AFC-9E94-445E-A5E2-A40EEA8E5354}">
      <dgm:prSet/>
      <dgm:spPr/>
      <dgm:t>
        <a:bodyPr/>
        <a:lstStyle/>
        <a:p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24834A8A-0AC8-4417-A28A-9F0DD4A2E082}">
      <dgm:prSet phldrT="[Text]" custT="1"/>
      <dgm:spPr/>
      <dgm:t>
        <a:bodyPr/>
        <a:lstStyle/>
        <a:p>
          <a:r>
            <a:rPr lang="en-US" sz="1400" dirty="0">
              <a:latin typeface="Times New Roman" pitchFamily="18" charset="0"/>
              <a:cs typeface="Times New Roman" pitchFamily="18" charset="0"/>
            </a:rPr>
            <a:t>Evaluated by the Director/ Programme Coordinator</a:t>
          </a:r>
          <a:endParaRPr lang="en-IN" sz="1400" dirty="0">
            <a:latin typeface="Times New Roman" pitchFamily="18" charset="0"/>
            <a:cs typeface="Times New Roman" pitchFamily="18" charset="0"/>
          </a:endParaRPr>
        </a:p>
      </dgm:t>
    </dgm:pt>
    <dgm:pt modelId="{09C660CD-E013-4E58-8614-BE40E6C14D6D}" type="parTrans" cxnId="{2A0177C7-278E-41C3-9D89-363A8ED8B12D}">
      <dgm:prSet/>
      <dgm:spPr/>
      <dgm:t>
        <a:bodyPr/>
        <a:lstStyle/>
        <a:p>
          <a:endParaRPr lang="en-IN"/>
        </a:p>
      </dgm:t>
    </dgm:pt>
    <dgm:pt modelId="{F6014883-2A25-4B25-A175-E853DAAE50E4}" type="sibTrans" cxnId="{2A0177C7-278E-41C3-9D89-363A8ED8B12D}">
      <dgm:prSet/>
      <dgm:spPr/>
      <dgm:t>
        <a:bodyPr/>
        <a:lstStyle/>
        <a:p>
          <a:endParaRPr lang="en-IN"/>
        </a:p>
      </dgm:t>
    </dgm:pt>
    <dgm:pt modelId="{E1D12616-F48C-450D-A582-DF2347D57B96}">
      <dgm:prSet custT="1"/>
      <dgm:spPr/>
      <dgm:t>
        <a:bodyPr/>
        <a:lstStyle/>
        <a:p>
          <a:r>
            <a:rPr lang="en-US" sz="1400" dirty="0">
              <a:latin typeface="Times New Roman" pitchFamily="18" charset="0"/>
              <a:cs typeface="Times New Roman" pitchFamily="18" charset="0"/>
            </a:rPr>
            <a:t>Presentation in front of the Panel.</a:t>
          </a:r>
          <a:endParaRPr lang="en-IN" sz="1400" dirty="0">
            <a:latin typeface="Times New Roman" pitchFamily="18" charset="0"/>
            <a:cs typeface="Times New Roman" pitchFamily="18" charset="0"/>
          </a:endParaRPr>
        </a:p>
      </dgm:t>
    </dgm:pt>
    <dgm:pt modelId="{1CAFCA77-E9CB-4204-A045-84AE77796E20}" type="parTrans" cxnId="{C49144EE-4112-49CE-B873-DD11BFB91D5F}">
      <dgm:prSet/>
      <dgm:spPr/>
      <dgm:t>
        <a:bodyPr/>
        <a:lstStyle/>
        <a:p>
          <a:endParaRPr lang="en-IN"/>
        </a:p>
      </dgm:t>
    </dgm:pt>
    <dgm:pt modelId="{164F7D83-2A2E-4978-A8AE-921C58716A9D}" type="sibTrans" cxnId="{C49144EE-4112-49CE-B873-DD11BFB91D5F}">
      <dgm:prSet/>
      <dgm:spPr/>
      <dgm:t>
        <a:bodyPr/>
        <a:lstStyle/>
        <a:p>
          <a:endParaRPr lang="en-IN"/>
        </a:p>
      </dgm:t>
    </dgm:pt>
    <dgm:pt modelId="{218D6CC8-59D3-466A-81BB-2E5036EB4F52}">
      <dgm:prSet/>
      <dgm:spPr/>
      <dgm:t>
        <a:bodyPr/>
        <a:lstStyle/>
        <a:p>
          <a:endParaRPr lang="en-IN" sz="1200" dirty="0">
            <a:latin typeface="Times New Roman" pitchFamily="18" charset="0"/>
            <a:cs typeface="Times New Roman" pitchFamily="18" charset="0"/>
          </a:endParaRPr>
        </a:p>
      </dgm:t>
    </dgm:pt>
    <dgm:pt modelId="{090A08CF-55D7-4282-B291-773E1D12CF65}" type="parTrans" cxnId="{EAEB5CB1-1D6E-4D9B-B8E1-09CD29607927}">
      <dgm:prSet/>
      <dgm:spPr/>
      <dgm:t>
        <a:bodyPr/>
        <a:lstStyle/>
        <a:p>
          <a:endParaRPr lang="en-IN"/>
        </a:p>
      </dgm:t>
    </dgm:pt>
    <dgm:pt modelId="{39CA8193-3901-427E-B207-01403EE02CD2}" type="sibTrans" cxnId="{EAEB5CB1-1D6E-4D9B-B8E1-09CD29607927}">
      <dgm:prSet/>
      <dgm:spPr/>
      <dgm:t>
        <a:bodyPr/>
        <a:lstStyle/>
        <a:p>
          <a:endParaRPr lang="en-IN"/>
        </a:p>
      </dgm:t>
    </dgm:pt>
    <dgm:pt modelId="{169AEA42-D42A-45BA-89E3-7E2C5ECE8CF7}">
      <dgm:prSet custT="1"/>
      <dgm:spPr/>
      <dgm:t>
        <a:bodyPr/>
        <a:lstStyle/>
        <a:p>
          <a:r>
            <a:rPr lang="en-US" sz="1400" dirty="0">
              <a:latin typeface="Times New Roman" pitchFamily="18" charset="0"/>
              <a:cs typeface="Times New Roman" pitchFamily="18" charset="0"/>
            </a:rPr>
            <a:t>Submits Proposal both in Hard and Soft Copy.</a:t>
          </a:r>
          <a:endParaRPr lang="en-IN" sz="1400" dirty="0">
            <a:latin typeface="Times New Roman" pitchFamily="18" charset="0"/>
            <a:cs typeface="Times New Roman" pitchFamily="18" charset="0"/>
          </a:endParaRPr>
        </a:p>
      </dgm:t>
    </dgm:pt>
    <dgm:pt modelId="{6C99DC80-2069-4EE3-887E-03023224B0C9}" type="parTrans" cxnId="{CC87CD55-9C42-445B-8E07-DFF74FD8DCDE}">
      <dgm:prSet/>
      <dgm:spPr/>
      <dgm:t>
        <a:bodyPr/>
        <a:lstStyle/>
        <a:p>
          <a:endParaRPr lang="en-IN"/>
        </a:p>
      </dgm:t>
    </dgm:pt>
    <dgm:pt modelId="{A9F8973F-A2EE-46A2-AB02-E42DCF8E6180}" type="sibTrans" cxnId="{CC87CD55-9C42-445B-8E07-DFF74FD8DCDE}">
      <dgm:prSet/>
      <dgm:spPr/>
      <dgm:t>
        <a:bodyPr/>
        <a:lstStyle/>
        <a:p>
          <a:endParaRPr lang="en-IN"/>
        </a:p>
      </dgm:t>
    </dgm:pt>
    <dgm:pt modelId="{50F85AAA-532D-4F0D-9C17-54DEB85CD259}">
      <dgm:prSet phldrT="[Text]" custT="1"/>
      <dgm:spPr/>
      <dgm:t>
        <a:bodyPr/>
        <a:lstStyle/>
        <a:p>
          <a:r>
            <a:rPr lang="en-US" sz="1400" dirty="0">
              <a:latin typeface="Times New Roman" pitchFamily="18" charset="0"/>
              <a:cs typeface="Times New Roman" pitchFamily="18" charset="0"/>
            </a:rPr>
            <a:t>Subject Specific</a:t>
          </a:r>
          <a:endParaRPr lang="en-IN" sz="1400" dirty="0">
            <a:latin typeface="Times New Roman" pitchFamily="18" charset="0"/>
            <a:cs typeface="Times New Roman" pitchFamily="18" charset="0"/>
          </a:endParaRPr>
        </a:p>
      </dgm:t>
    </dgm:pt>
    <dgm:pt modelId="{825507C8-C9A4-4D81-A259-B869D8F98B0F}" type="parTrans" cxnId="{1977C934-DA6A-4C9B-B63A-E094D99CEEC0}">
      <dgm:prSet/>
      <dgm:spPr/>
      <dgm:t>
        <a:bodyPr/>
        <a:lstStyle/>
        <a:p>
          <a:endParaRPr lang="en-IN"/>
        </a:p>
      </dgm:t>
    </dgm:pt>
    <dgm:pt modelId="{FBEC9759-DC25-4A05-9E5C-357624FAE2CE}" type="sibTrans" cxnId="{1977C934-DA6A-4C9B-B63A-E094D99CEEC0}">
      <dgm:prSet/>
      <dgm:spPr/>
      <dgm:t>
        <a:bodyPr/>
        <a:lstStyle/>
        <a:p>
          <a:endParaRPr lang="en-IN"/>
        </a:p>
      </dgm:t>
    </dgm:pt>
    <dgm:pt modelId="{7B78BDA0-9D61-4B49-8933-7618ADFFE870}">
      <dgm:prSet/>
      <dgm:spPr/>
      <dgm:t>
        <a:bodyPr/>
        <a:lstStyle/>
        <a:p>
          <a:r>
            <a:rPr lang="en-US" dirty="0">
              <a:latin typeface="Times New Roman" pitchFamily="18" charset="0"/>
              <a:cs typeface="Times New Roman" pitchFamily="18" charset="0"/>
            </a:rPr>
            <a:t>Allocation of Seats</a:t>
          </a:r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C0AA8953-0318-4B84-A2D0-CC68A55F3A3F}" type="parTrans" cxnId="{67AEB68F-40BF-4BF7-AA58-20FB74F28F81}">
      <dgm:prSet/>
      <dgm:spPr/>
      <dgm:t>
        <a:bodyPr/>
        <a:lstStyle/>
        <a:p>
          <a:endParaRPr lang="en-US"/>
        </a:p>
      </dgm:t>
    </dgm:pt>
    <dgm:pt modelId="{A3C8DD6C-1753-491E-AB87-0B65EBC5C8EF}" type="sibTrans" cxnId="{67AEB68F-40BF-4BF7-AA58-20FB74F28F81}">
      <dgm:prSet/>
      <dgm:spPr/>
      <dgm:t>
        <a:bodyPr/>
        <a:lstStyle/>
        <a:p>
          <a:endParaRPr lang="en-US"/>
        </a:p>
      </dgm:t>
    </dgm:pt>
    <dgm:pt modelId="{A1B34B20-A5F1-4F7C-9347-679FE6C1482B}">
      <dgm:prSet/>
      <dgm:spPr/>
      <dgm:t>
        <a:bodyPr/>
        <a:lstStyle/>
        <a:p>
          <a:r>
            <a:rPr lang="en-US" dirty="0">
              <a:latin typeface="Times New Roman" pitchFamily="18" charset="0"/>
              <a:cs typeface="Times New Roman" pitchFamily="18" charset="0"/>
            </a:rPr>
            <a:t>Allocation of seats as per Merit.</a:t>
          </a:r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CE15B281-9BA6-46BF-A87B-09CB0070116E}" type="parTrans" cxnId="{62225085-1FF4-4332-A187-70FBF6BF4C64}">
      <dgm:prSet/>
      <dgm:spPr/>
      <dgm:t>
        <a:bodyPr/>
        <a:lstStyle/>
        <a:p>
          <a:endParaRPr lang="en-US"/>
        </a:p>
      </dgm:t>
    </dgm:pt>
    <dgm:pt modelId="{13D40CF8-EDB1-4739-BB65-BB263A29D86A}" type="sibTrans" cxnId="{62225085-1FF4-4332-A187-70FBF6BF4C64}">
      <dgm:prSet/>
      <dgm:spPr/>
      <dgm:t>
        <a:bodyPr/>
        <a:lstStyle/>
        <a:p>
          <a:endParaRPr lang="en-US"/>
        </a:p>
      </dgm:t>
    </dgm:pt>
    <dgm:pt modelId="{62A57D09-EA22-4C4B-92A2-BA872C237BE9}">
      <dgm:prSet/>
      <dgm:spPr/>
      <dgm:t>
        <a:bodyPr/>
        <a:lstStyle/>
        <a:p>
          <a:r>
            <a:rPr lang="en-US" dirty="0">
              <a:latin typeface="Times New Roman" pitchFamily="18" charset="0"/>
              <a:cs typeface="Times New Roman" pitchFamily="18" charset="0"/>
            </a:rPr>
            <a:t>Category Wise allocation</a:t>
          </a:r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04DC8FE0-8715-4361-8E9F-5E75CA4C833E}" type="parTrans" cxnId="{00F8A54D-B9A0-4FDF-A34B-01D465CB761A}">
      <dgm:prSet/>
      <dgm:spPr/>
      <dgm:t>
        <a:bodyPr/>
        <a:lstStyle/>
        <a:p>
          <a:endParaRPr lang="en-US"/>
        </a:p>
      </dgm:t>
    </dgm:pt>
    <dgm:pt modelId="{4B4848D9-597D-4458-92DC-4315E8332232}" type="sibTrans" cxnId="{00F8A54D-B9A0-4FDF-A34B-01D465CB761A}">
      <dgm:prSet/>
      <dgm:spPr/>
      <dgm:t>
        <a:bodyPr/>
        <a:lstStyle/>
        <a:p>
          <a:endParaRPr lang="en-US"/>
        </a:p>
      </dgm:t>
    </dgm:pt>
    <dgm:pt modelId="{F692FFCE-8062-4438-B819-1C0F75A8B936}">
      <dgm:prSet/>
      <dgm:spPr/>
      <dgm:t>
        <a:bodyPr/>
        <a:lstStyle/>
        <a:p>
          <a:r>
            <a:rPr lang="en-US" dirty="0">
              <a:latin typeface="Times New Roman" pitchFamily="18" charset="0"/>
              <a:cs typeface="Times New Roman" pitchFamily="18" charset="0"/>
            </a:rPr>
            <a:t>Comprehensive Sheet is prepared as per the Weightage of Concept Note ,Presentation and Interview</a:t>
          </a:r>
          <a:endParaRPr lang="en-IN" dirty="0">
            <a:latin typeface="Times New Roman" pitchFamily="18" charset="0"/>
            <a:cs typeface="Times New Roman" pitchFamily="18" charset="0"/>
          </a:endParaRPr>
        </a:p>
      </dgm:t>
    </dgm:pt>
    <dgm:pt modelId="{DFFCA871-2007-4C39-83AC-9DCD4936C059}" type="parTrans" cxnId="{F6641A26-C8DB-4DBF-B957-94D25FC8C011}">
      <dgm:prSet/>
      <dgm:spPr/>
      <dgm:t>
        <a:bodyPr/>
        <a:lstStyle/>
        <a:p>
          <a:endParaRPr lang="en-US"/>
        </a:p>
      </dgm:t>
    </dgm:pt>
    <dgm:pt modelId="{1E25F127-047F-4F61-97CC-23FAAB99AC49}" type="sibTrans" cxnId="{F6641A26-C8DB-4DBF-B957-94D25FC8C011}">
      <dgm:prSet/>
      <dgm:spPr/>
      <dgm:t>
        <a:bodyPr/>
        <a:lstStyle/>
        <a:p>
          <a:endParaRPr lang="en-US"/>
        </a:p>
      </dgm:t>
    </dgm:pt>
    <dgm:pt modelId="{9491F479-56D2-487F-9594-860906620F69}" type="pres">
      <dgm:prSet presAssocID="{560593DB-F740-4027-B6CD-DE1CB67303A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955398-011A-4877-A192-7C788C66EF18}" type="pres">
      <dgm:prSet presAssocID="{560593DB-F740-4027-B6CD-DE1CB67303AF}" presName="arrow" presStyleLbl="bgShp" presStyleIdx="0" presStyleCnt="1"/>
      <dgm:spPr/>
    </dgm:pt>
    <dgm:pt modelId="{98092178-F742-4197-B6B2-9EA48A4D7E9E}" type="pres">
      <dgm:prSet presAssocID="{560593DB-F740-4027-B6CD-DE1CB67303AF}" presName="linearProcess" presStyleCnt="0"/>
      <dgm:spPr/>
    </dgm:pt>
    <dgm:pt modelId="{709EF9D7-4B45-48EB-BF81-FDCAC3068BE9}" type="pres">
      <dgm:prSet presAssocID="{169BB107-E43E-4BA3-A5E0-2D63B044BDC3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1093D-D229-45F2-B232-6EB348B5D5DA}" type="pres">
      <dgm:prSet presAssocID="{1A5414E4-C795-4DA6-9801-D295A3997BE6}" presName="sibTrans" presStyleCnt="0"/>
      <dgm:spPr/>
    </dgm:pt>
    <dgm:pt modelId="{588CFDBF-1DAD-4A10-B6A7-BD19D228B465}" type="pres">
      <dgm:prSet presAssocID="{AB64BCB8-3347-4CC0-9FC8-9281A32319A9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A90F6D-98D9-4B35-9E92-DDFB9D6684CB}" type="pres">
      <dgm:prSet presAssocID="{4C0A7ABB-A44A-41F0-81B1-9DFE376E7C3B}" presName="sibTrans" presStyleCnt="0"/>
      <dgm:spPr/>
    </dgm:pt>
    <dgm:pt modelId="{85068CDA-E04C-484C-9E2F-A93A7D5F6CF3}" type="pres">
      <dgm:prSet presAssocID="{1D794910-3F55-4973-9DCA-B2D76A235F84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0C696A-6F0D-4734-9335-AAF56C9334DD}" type="pres">
      <dgm:prSet presAssocID="{783ADA5E-06FE-4B65-8940-777F25299B6B}" presName="sibTrans" presStyleCnt="0"/>
      <dgm:spPr/>
    </dgm:pt>
    <dgm:pt modelId="{0283ECB5-5F61-40C6-828E-382AA0023A54}" type="pres">
      <dgm:prSet presAssocID="{0722EAE0-8437-4ADE-8C79-45C6FC7C1478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490F1-44D3-4251-ADDF-50A99E1AB911}" type="pres">
      <dgm:prSet presAssocID="{94D746D3-B3EA-4A22-A597-FFA3E57B553B}" presName="sibTrans" presStyleCnt="0"/>
      <dgm:spPr/>
    </dgm:pt>
    <dgm:pt modelId="{6CA66212-044B-4EFB-8D86-8F4E80569F0C}" type="pres">
      <dgm:prSet presAssocID="{836535A2-4786-4A0B-A92B-8AB1B4F4351C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0D20B-E2A2-427D-BBFB-280F26AEA750}" type="pres">
      <dgm:prSet presAssocID="{7C5BA21E-ECBB-4CB5-B5CB-5EC8AEEC534A}" presName="sibTrans" presStyleCnt="0"/>
      <dgm:spPr/>
    </dgm:pt>
    <dgm:pt modelId="{0C18B24E-F34C-4373-99AA-5ADCE21CEDA6}" type="pres">
      <dgm:prSet presAssocID="{7B78BDA0-9D61-4B49-8933-7618ADFFE870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DB345A-DB57-4F54-A420-5B72BB9FE442}" srcId="{1D794910-3F55-4973-9DCA-B2D76A235F84}" destId="{CDB34A68-6B49-4791-8ECF-04E79B654844}" srcOrd="0" destOrd="0" parTransId="{3DE067DE-6EFC-4D5C-8994-EFFDE601DA14}" sibTransId="{FC59FBD0-81CC-4377-9BFB-2BC4C0D708B0}"/>
    <dgm:cxn modelId="{00F8A54D-B9A0-4FDF-A34B-01D465CB761A}" srcId="{7B78BDA0-9D61-4B49-8933-7618ADFFE870}" destId="{62A57D09-EA22-4C4B-92A2-BA872C237BE9}" srcOrd="1" destOrd="0" parTransId="{04DC8FE0-8715-4361-8E9F-5E75CA4C833E}" sibTransId="{4B4848D9-597D-4458-92DC-4315E8332232}"/>
    <dgm:cxn modelId="{6B805939-C965-4DE7-ADA6-91359301D5FF}" srcId="{560593DB-F740-4027-B6CD-DE1CB67303AF}" destId="{169BB107-E43E-4BA3-A5E0-2D63B044BDC3}" srcOrd="0" destOrd="0" parTransId="{CACDC40D-C4CD-4F14-9C24-92C26B01D7F2}" sibTransId="{1A5414E4-C795-4DA6-9801-D295A3997BE6}"/>
    <dgm:cxn modelId="{3B367149-F7BA-44C3-A6D3-4B5248EB0505}" type="presOf" srcId="{169AEA42-D42A-45BA-89E3-7E2C5ECE8CF7}" destId="{0283ECB5-5F61-40C6-828E-382AA0023A54}" srcOrd="0" destOrd="2" presId="urn:microsoft.com/office/officeart/2005/8/layout/hProcess9"/>
    <dgm:cxn modelId="{AC2279E3-DCE6-438C-8398-B4CA60B8861E}" type="presOf" srcId="{F692FFCE-8062-4438-B819-1C0F75A8B936}" destId="{6CA66212-044B-4EFB-8D86-8F4E80569F0C}" srcOrd="0" destOrd="1" presId="urn:microsoft.com/office/officeart/2005/8/layout/hProcess9"/>
    <dgm:cxn modelId="{278DB8D3-239C-4FCF-BEC6-A995D3AE41A3}" srcId="{560593DB-F740-4027-B6CD-DE1CB67303AF}" destId="{AB64BCB8-3347-4CC0-9FC8-9281A32319A9}" srcOrd="1" destOrd="0" parTransId="{D6E48A94-8F4F-4042-9E0F-4E6FC77A6B10}" sibTransId="{4C0A7ABB-A44A-41F0-81B1-9DFE376E7C3B}"/>
    <dgm:cxn modelId="{B380EA54-FB4B-4E30-B382-D643D43F7E78}" type="presOf" srcId="{62A57D09-EA22-4C4B-92A2-BA872C237BE9}" destId="{0C18B24E-F34C-4373-99AA-5ADCE21CEDA6}" srcOrd="0" destOrd="2" presId="urn:microsoft.com/office/officeart/2005/8/layout/hProcess9"/>
    <dgm:cxn modelId="{F6641A26-C8DB-4DBF-B957-94D25FC8C011}" srcId="{836535A2-4786-4A0B-A92B-8AB1B4F4351C}" destId="{F692FFCE-8062-4438-B819-1C0F75A8B936}" srcOrd="0" destOrd="0" parTransId="{DFFCA871-2007-4C39-83AC-9DCD4936C059}" sibTransId="{1E25F127-047F-4F61-97CC-23FAAB99AC49}"/>
    <dgm:cxn modelId="{56E09A9A-0C44-4CA3-9ED6-87D0A1CE8D46}" type="presOf" srcId="{560593DB-F740-4027-B6CD-DE1CB67303AF}" destId="{9491F479-56D2-487F-9594-860906620F69}" srcOrd="0" destOrd="0" presId="urn:microsoft.com/office/officeart/2005/8/layout/hProcess9"/>
    <dgm:cxn modelId="{B0EAED7B-9694-405B-B8F4-0CA770183BEB}" type="presOf" srcId="{BCB87293-9D07-4411-AE17-DABDB9D0AD26}" destId="{709EF9D7-4B45-48EB-BF81-FDCAC3068BE9}" srcOrd="0" destOrd="1" presId="urn:microsoft.com/office/officeart/2005/8/layout/hProcess9"/>
    <dgm:cxn modelId="{EAEB5CB1-1D6E-4D9B-B8E1-09CD29607927}" srcId="{0722EAE0-8437-4ADE-8C79-45C6FC7C1478}" destId="{218D6CC8-59D3-466A-81BB-2E5036EB4F52}" srcOrd="2" destOrd="0" parTransId="{090A08CF-55D7-4282-B291-773E1D12CF65}" sibTransId="{39CA8193-3901-427E-B207-01403EE02CD2}"/>
    <dgm:cxn modelId="{E993B04D-9EF6-44F7-871B-4BC81FCB8447}" type="presOf" srcId="{50F85AAA-532D-4F0D-9C17-54DEB85CD259}" destId="{709EF9D7-4B45-48EB-BF81-FDCAC3068BE9}" srcOrd="0" destOrd="2" presId="urn:microsoft.com/office/officeart/2005/8/layout/hProcess9"/>
    <dgm:cxn modelId="{1977C934-DA6A-4C9B-B63A-E094D99CEEC0}" srcId="{169BB107-E43E-4BA3-A5E0-2D63B044BDC3}" destId="{50F85AAA-532D-4F0D-9C17-54DEB85CD259}" srcOrd="1" destOrd="0" parTransId="{825507C8-C9A4-4D81-A259-B869D8F98B0F}" sibTransId="{FBEC9759-DC25-4A05-9E5C-357624FAE2CE}"/>
    <dgm:cxn modelId="{A557B287-F7D1-4038-9CE6-6DB5C13740D3}" srcId="{560593DB-F740-4027-B6CD-DE1CB67303AF}" destId="{0722EAE0-8437-4ADE-8C79-45C6FC7C1478}" srcOrd="3" destOrd="0" parTransId="{50B5EB53-5D67-4CBF-BC74-AED03F60F329}" sibTransId="{94D746D3-B3EA-4A22-A597-FFA3E57B553B}"/>
    <dgm:cxn modelId="{B5806AE8-28A3-42BA-B03D-B2DBF4EC4B2B}" type="presOf" srcId="{169BB107-E43E-4BA3-A5E0-2D63B044BDC3}" destId="{709EF9D7-4B45-48EB-BF81-FDCAC3068BE9}" srcOrd="0" destOrd="0" presId="urn:microsoft.com/office/officeart/2005/8/layout/hProcess9"/>
    <dgm:cxn modelId="{C66AB230-9954-4BF3-AC41-A4FFC496B555}" srcId="{169BB107-E43E-4BA3-A5E0-2D63B044BDC3}" destId="{BCB87293-9D07-4411-AE17-DABDB9D0AD26}" srcOrd="0" destOrd="0" parTransId="{F93BF8E3-51BF-4976-B6E6-D91C8A6C1EFD}" sibTransId="{3F1AD25A-DCEF-4FBF-AC71-2A04D9F619BB}"/>
    <dgm:cxn modelId="{F11C9970-0FFD-474F-9385-151F7C35B5E2}" type="presOf" srcId="{218D6CC8-59D3-466A-81BB-2E5036EB4F52}" destId="{0283ECB5-5F61-40C6-828E-382AA0023A54}" srcOrd="0" destOrd="3" presId="urn:microsoft.com/office/officeart/2005/8/layout/hProcess9"/>
    <dgm:cxn modelId="{E16D24CC-B0CD-4F4F-8FBE-84B3B3481F32}" type="presOf" srcId="{1D794910-3F55-4973-9DCA-B2D76A235F84}" destId="{85068CDA-E04C-484C-9E2F-A93A7D5F6CF3}" srcOrd="0" destOrd="0" presId="urn:microsoft.com/office/officeart/2005/8/layout/hProcess9"/>
    <dgm:cxn modelId="{C878633F-2BC8-4A4C-BFF7-93205FC23DE6}" type="presOf" srcId="{7B78BDA0-9D61-4B49-8933-7618ADFFE870}" destId="{0C18B24E-F34C-4373-99AA-5ADCE21CEDA6}" srcOrd="0" destOrd="0" presId="urn:microsoft.com/office/officeart/2005/8/layout/hProcess9"/>
    <dgm:cxn modelId="{67AEB68F-40BF-4BF7-AA58-20FB74F28F81}" srcId="{560593DB-F740-4027-B6CD-DE1CB67303AF}" destId="{7B78BDA0-9D61-4B49-8933-7618ADFFE870}" srcOrd="5" destOrd="0" parTransId="{C0AA8953-0318-4B84-A2D0-CC68A55F3A3F}" sibTransId="{A3C8DD6C-1753-491E-AB87-0B65EBC5C8EF}"/>
    <dgm:cxn modelId="{709029BB-5B61-43C7-9B32-4C12CC571A53}" type="presOf" srcId="{CDB34A68-6B49-4791-8ECF-04E79B654844}" destId="{85068CDA-E04C-484C-9E2F-A93A7D5F6CF3}" srcOrd="0" destOrd="1" presId="urn:microsoft.com/office/officeart/2005/8/layout/hProcess9"/>
    <dgm:cxn modelId="{6C58DB5F-87AC-461D-9782-242F4827D3BE}" type="presOf" srcId="{AB64BCB8-3347-4CC0-9FC8-9281A32319A9}" destId="{588CFDBF-1DAD-4A10-B6A7-BD19D228B465}" srcOrd="0" destOrd="0" presId="urn:microsoft.com/office/officeart/2005/8/layout/hProcess9"/>
    <dgm:cxn modelId="{C49144EE-4112-49CE-B873-DD11BFB91D5F}" srcId="{0722EAE0-8437-4ADE-8C79-45C6FC7C1478}" destId="{E1D12616-F48C-450D-A582-DF2347D57B96}" srcOrd="0" destOrd="0" parTransId="{1CAFCA77-E9CB-4204-A045-84AE77796E20}" sibTransId="{164F7D83-2A2E-4978-A8AE-921C58716A9D}"/>
    <dgm:cxn modelId="{BE5A80C0-0B12-4A42-9F8C-2B54150E2989}" type="presOf" srcId="{24834A8A-0AC8-4417-A28A-9F0DD4A2E082}" destId="{85068CDA-E04C-484C-9E2F-A93A7D5F6CF3}" srcOrd="0" destOrd="2" presId="urn:microsoft.com/office/officeart/2005/8/layout/hProcess9"/>
    <dgm:cxn modelId="{5DE534A7-BC02-4183-BC5F-808C3F986107}" type="presOf" srcId="{DF461BD5-F23C-40A2-8988-FADCA2501D93}" destId="{588CFDBF-1DAD-4A10-B6A7-BD19D228B465}" srcOrd="0" destOrd="1" presId="urn:microsoft.com/office/officeart/2005/8/layout/hProcess9"/>
    <dgm:cxn modelId="{F27F1189-B35F-4F47-9C74-601E8EF86345}" srcId="{560593DB-F740-4027-B6CD-DE1CB67303AF}" destId="{1D794910-3F55-4973-9DCA-B2D76A235F84}" srcOrd="2" destOrd="0" parTransId="{54CB9BC3-CE23-48A2-B65C-8E6E5DEDCEF2}" sibTransId="{783ADA5E-06FE-4B65-8940-777F25299B6B}"/>
    <dgm:cxn modelId="{2A0177C7-278E-41C3-9D89-363A8ED8B12D}" srcId="{1D794910-3F55-4973-9DCA-B2D76A235F84}" destId="{24834A8A-0AC8-4417-A28A-9F0DD4A2E082}" srcOrd="1" destOrd="0" parTransId="{09C660CD-E013-4E58-8614-BE40E6C14D6D}" sibTransId="{F6014883-2A25-4B25-A175-E853DAAE50E4}"/>
    <dgm:cxn modelId="{93CEA9C1-A0CB-4B43-884B-67AD49AACFFA}" type="presOf" srcId="{A1B34B20-A5F1-4F7C-9347-679FE6C1482B}" destId="{0C18B24E-F34C-4373-99AA-5ADCE21CEDA6}" srcOrd="0" destOrd="1" presId="urn:microsoft.com/office/officeart/2005/8/layout/hProcess9"/>
    <dgm:cxn modelId="{A095A16E-5AC4-4AD8-820E-16EE4CA7FB38}" srcId="{AB64BCB8-3347-4CC0-9FC8-9281A32319A9}" destId="{DF461BD5-F23C-40A2-8988-FADCA2501D93}" srcOrd="0" destOrd="0" parTransId="{C478AC35-2AF5-4819-B017-78B57F2627FF}" sibTransId="{1D807114-B845-4D58-A94D-D510480AF5D9}"/>
    <dgm:cxn modelId="{364C36FE-10BB-46EB-9DC9-0184BF761074}" type="presOf" srcId="{E1D12616-F48C-450D-A582-DF2347D57B96}" destId="{0283ECB5-5F61-40C6-828E-382AA0023A54}" srcOrd="0" destOrd="1" presId="urn:microsoft.com/office/officeart/2005/8/layout/hProcess9"/>
    <dgm:cxn modelId="{48733AFC-9E94-445E-A5E2-A40EEA8E5354}" srcId="{560593DB-F740-4027-B6CD-DE1CB67303AF}" destId="{836535A2-4786-4A0B-A92B-8AB1B4F4351C}" srcOrd="4" destOrd="0" parTransId="{3A85C018-F9D7-4803-A624-34652CF33B98}" sibTransId="{7C5BA21E-ECBB-4CB5-B5CB-5EC8AEEC534A}"/>
    <dgm:cxn modelId="{62225085-1FF4-4332-A187-70FBF6BF4C64}" srcId="{7B78BDA0-9D61-4B49-8933-7618ADFFE870}" destId="{A1B34B20-A5F1-4F7C-9347-679FE6C1482B}" srcOrd="0" destOrd="0" parTransId="{CE15B281-9BA6-46BF-A87B-09CB0070116E}" sibTransId="{13D40CF8-EDB1-4739-BB65-BB263A29D86A}"/>
    <dgm:cxn modelId="{58101ED7-F0BD-4833-87E0-083052AC13A7}" type="presOf" srcId="{0722EAE0-8437-4ADE-8C79-45C6FC7C1478}" destId="{0283ECB5-5F61-40C6-828E-382AA0023A54}" srcOrd="0" destOrd="0" presId="urn:microsoft.com/office/officeart/2005/8/layout/hProcess9"/>
    <dgm:cxn modelId="{2BFD3ACA-39AB-48FC-817E-FF641418CDF9}" type="presOf" srcId="{836535A2-4786-4A0B-A92B-8AB1B4F4351C}" destId="{6CA66212-044B-4EFB-8D86-8F4E80569F0C}" srcOrd="0" destOrd="0" presId="urn:microsoft.com/office/officeart/2005/8/layout/hProcess9"/>
    <dgm:cxn modelId="{CC87CD55-9C42-445B-8E07-DFF74FD8DCDE}" srcId="{0722EAE0-8437-4ADE-8C79-45C6FC7C1478}" destId="{169AEA42-D42A-45BA-89E3-7E2C5ECE8CF7}" srcOrd="1" destOrd="0" parTransId="{6C99DC80-2069-4EE3-887E-03023224B0C9}" sibTransId="{A9F8973F-A2EE-46A2-AB02-E42DCF8E6180}"/>
    <dgm:cxn modelId="{6243C3FB-5CD2-4586-9810-1B83E163475D}" type="presParOf" srcId="{9491F479-56D2-487F-9594-860906620F69}" destId="{C0955398-011A-4877-A192-7C788C66EF18}" srcOrd="0" destOrd="0" presId="urn:microsoft.com/office/officeart/2005/8/layout/hProcess9"/>
    <dgm:cxn modelId="{6DB209B2-67DC-41C9-8583-B4835CDB81D9}" type="presParOf" srcId="{9491F479-56D2-487F-9594-860906620F69}" destId="{98092178-F742-4197-B6B2-9EA48A4D7E9E}" srcOrd="1" destOrd="0" presId="urn:microsoft.com/office/officeart/2005/8/layout/hProcess9"/>
    <dgm:cxn modelId="{C8E59EE6-F12C-41C5-AA24-8CED997451AE}" type="presParOf" srcId="{98092178-F742-4197-B6B2-9EA48A4D7E9E}" destId="{709EF9D7-4B45-48EB-BF81-FDCAC3068BE9}" srcOrd="0" destOrd="0" presId="urn:microsoft.com/office/officeart/2005/8/layout/hProcess9"/>
    <dgm:cxn modelId="{5D29FC0F-CC21-46BE-B660-C5300415D83A}" type="presParOf" srcId="{98092178-F742-4197-B6B2-9EA48A4D7E9E}" destId="{0951093D-D229-45F2-B232-6EB348B5D5DA}" srcOrd="1" destOrd="0" presId="urn:microsoft.com/office/officeart/2005/8/layout/hProcess9"/>
    <dgm:cxn modelId="{750443BB-020A-45EF-B154-0792A62B41ED}" type="presParOf" srcId="{98092178-F742-4197-B6B2-9EA48A4D7E9E}" destId="{588CFDBF-1DAD-4A10-B6A7-BD19D228B465}" srcOrd="2" destOrd="0" presId="urn:microsoft.com/office/officeart/2005/8/layout/hProcess9"/>
    <dgm:cxn modelId="{5A6F8EB6-0BBA-4370-A8C7-B870C2FB88A9}" type="presParOf" srcId="{98092178-F742-4197-B6B2-9EA48A4D7E9E}" destId="{3CA90F6D-98D9-4B35-9E92-DDFB9D6684CB}" srcOrd="3" destOrd="0" presId="urn:microsoft.com/office/officeart/2005/8/layout/hProcess9"/>
    <dgm:cxn modelId="{3DB7DFFA-0A4A-41A6-9816-0976C8CDB6ED}" type="presParOf" srcId="{98092178-F742-4197-B6B2-9EA48A4D7E9E}" destId="{85068CDA-E04C-484C-9E2F-A93A7D5F6CF3}" srcOrd="4" destOrd="0" presId="urn:microsoft.com/office/officeart/2005/8/layout/hProcess9"/>
    <dgm:cxn modelId="{271C56BB-9577-455C-A08B-A8245381A4C0}" type="presParOf" srcId="{98092178-F742-4197-B6B2-9EA48A4D7E9E}" destId="{D20C696A-6F0D-4734-9335-AAF56C9334DD}" srcOrd="5" destOrd="0" presId="urn:microsoft.com/office/officeart/2005/8/layout/hProcess9"/>
    <dgm:cxn modelId="{1F9811EE-1876-4C4A-B68D-3CBFD8F71A71}" type="presParOf" srcId="{98092178-F742-4197-B6B2-9EA48A4D7E9E}" destId="{0283ECB5-5F61-40C6-828E-382AA0023A54}" srcOrd="6" destOrd="0" presId="urn:microsoft.com/office/officeart/2005/8/layout/hProcess9"/>
    <dgm:cxn modelId="{0731579B-BF54-4D19-B61E-A276F04A3856}" type="presParOf" srcId="{98092178-F742-4197-B6B2-9EA48A4D7E9E}" destId="{599490F1-44D3-4251-ADDF-50A99E1AB911}" srcOrd="7" destOrd="0" presId="urn:microsoft.com/office/officeart/2005/8/layout/hProcess9"/>
    <dgm:cxn modelId="{28CA5F87-8040-4EC3-AE24-DF5C7D3881D6}" type="presParOf" srcId="{98092178-F742-4197-B6B2-9EA48A4D7E9E}" destId="{6CA66212-044B-4EFB-8D86-8F4E80569F0C}" srcOrd="8" destOrd="0" presId="urn:microsoft.com/office/officeart/2005/8/layout/hProcess9"/>
    <dgm:cxn modelId="{B45AEC73-1CB1-4FE2-9FE0-A8A7F04D3139}" type="presParOf" srcId="{98092178-F742-4197-B6B2-9EA48A4D7E9E}" destId="{8D20D20B-E2A2-427D-BBFB-280F26AEA750}" srcOrd="9" destOrd="0" presId="urn:microsoft.com/office/officeart/2005/8/layout/hProcess9"/>
    <dgm:cxn modelId="{820BFACC-4450-4014-832D-B747603C693F}" type="presParOf" srcId="{98092178-F742-4197-B6B2-9EA48A4D7E9E}" destId="{0C18B24E-F34C-4373-99AA-5ADCE21CEDA6}" srcOrd="10" destOrd="0" presId="urn:microsoft.com/office/officeart/2005/8/layout/hProcess9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D58B82-BF8A-4F1E-B648-9DFAE5A8857A}" type="doc">
      <dgm:prSet loTypeId="urn:microsoft.com/office/officeart/2005/8/layout/hProcess6" loCatId="process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43A7C41E-E3F1-4480-B6E2-3E5F3CFA98F9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F55B12D-6A2A-4471-BA7C-76342C52DE0B}" type="parTrans" cxnId="{E4A00476-512B-439F-9AD9-B17068CF7386}">
      <dgm:prSet/>
      <dgm:spPr/>
      <dgm:t>
        <a:bodyPr/>
        <a:lstStyle/>
        <a:p>
          <a:endParaRPr lang="en-US"/>
        </a:p>
      </dgm:t>
    </dgm:pt>
    <dgm:pt modelId="{25BB0F50-63AF-4F5F-89B1-01638628059E}" type="sibTrans" cxnId="{E4A00476-512B-439F-9AD9-B17068CF7386}">
      <dgm:prSet/>
      <dgm:spPr/>
      <dgm:t>
        <a:bodyPr/>
        <a:lstStyle/>
        <a:p>
          <a:endParaRPr lang="en-US"/>
        </a:p>
      </dgm:t>
    </dgm:pt>
    <dgm:pt modelId="{987B9119-0298-470E-AC05-9131324A52B4}">
      <dgm:prSet custT="1"/>
      <dgm:spPr/>
      <dgm:t>
        <a:bodyPr/>
        <a:lstStyle/>
        <a:p>
          <a:r>
            <a:rPr lang="en-US" sz="1300" dirty="0" smtClean="0"/>
            <a:t> 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Filling and Submitting the Application Form only Online mode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627646D6-075A-4FA5-B1CC-36594396CAC9}" type="parTrans" cxnId="{493D237B-7834-4D7C-B29C-3CBC09345D89}">
      <dgm:prSet/>
      <dgm:spPr/>
      <dgm:t>
        <a:bodyPr/>
        <a:lstStyle/>
        <a:p>
          <a:endParaRPr lang="en-US"/>
        </a:p>
      </dgm:t>
    </dgm:pt>
    <dgm:pt modelId="{A0CA6E33-2517-49F2-967B-A9D2C1B36BA1}" type="sibTrans" cxnId="{493D237B-7834-4D7C-B29C-3CBC09345D89}">
      <dgm:prSet/>
      <dgm:spPr/>
      <dgm:t>
        <a:bodyPr/>
        <a:lstStyle/>
        <a:p>
          <a:endParaRPr lang="en-US"/>
        </a:p>
      </dgm:t>
    </dgm:pt>
    <dgm:pt modelId="{E011A794-BB7D-4B47-878C-BFA7BDBBA8E0}">
      <dgm:prSet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Conduct the Entrance Exam in  Major Cities of Uttarakhand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BD4CBF7F-30A2-4D6C-BA3F-79BF7CED445B}" type="parTrans" cxnId="{857D5F0E-5F06-4146-87E5-D1289B757681}">
      <dgm:prSet/>
      <dgm:spPr/>
      <dgm:t>
        <a:bodyPr/>
        <a:lstStyle/>
        <a:p>
          <a:endParaRPr lang="en-US"/>
        </a:p>
      </dgm:t>
    </dgm:pt>
    <dgm:pt modelId="{BF4919D2-F6D4-47E8-B511-9FBAD5DAA830}" type="sibTrans" cxnId="{857D5F0E-5F06-4146-87E5-D1289B757681}">
      <dgm:prSet/>
      <dgm:spPr/>
      <dgm:t>
        <a:bodyPr/>
        <a:lstStyle/>
        <a:p>
          <a:endParaRPr lang="en-US"/>
        </a:p>
      </dgm:t>
    </dgm:pt>
    <dgm:pt modelId="{EA8B5E47-C9DA-4DC3-9D65-B9A59323FF02}">
      <dgm:prSet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Notification on University’s Website also Published on the National and Local Newspaper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B331E51A-3557-43EF-9AB4-1079B612DB41}" type="parTrans" cxnId="{CA10B110-1527-4EDB-A92E-ADB3101D7260}">
      <dgm:prSet/>
      <dgm:spPr/>
      <dgm:t>
        <a:bodyPr/>
        <a:lstStyle/>
        <a:p>
          <a:endParaRPr lang="en-US"/>
        </a:p>
      </dgm:t>
    </dgm:pt>
    <dgm:pt modelId="{39C97C98-F88F-46F2-B019-5F4DB2B3C60E}" type="sibTrans" cxnId="{CA10B110-1527-4EDB-A92E-ADB3101D7260}">
      <dgm:prSet/>
      <dgm:spPr/>
      <dgm:t>
        <a:bodyPr/>
        <a:lstStyle/>
        <a:p>
          <a:endParaRPr lang="en-US"/>
        </a:p>
      </dgm:t>
    </dgm:pt>
    <dgm:pt modelId="{388CABFC-FF9F-4261-8773-E5FCFBF330D3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FF89C95E-E58A-4906-A19B-73A8D2C3F53C}" type="sibTrans" cxnId="{AF1714D7-18DC-4AB9-BAFE-1758F251EFA4}">
      <dgm:prSet/>
      <dgm:spPr/>
      <dgm:t>
        <a:bodyPr/>
        <a:lstStyle/>
        <a:p>
          <a:endParaRPr lang="en-US"/>
        </a:p>
      </dgm:t>
    </dgm:pt>
    <dgm:pt modelId="{E2B06A12-5C0F-4107-A76C-BF217F4261AA}" type="parTrans" cxnId="{AF1714D7-18DC-4AB9-BAFE-1758F251EFA4}">
      <dgm:prSet/>
      <dgm:spPr/>
      <dgm:t>
        <a:bodyPr/>
        <a:lstStyle/>
        <a:p>
          <a:endParaRPr lang="en-US"/>
        </a:p>
      </dgm:t>
    </dgm:pt>
    <dgm:pt modelId="{3FA8EE71-5F1B-441D-84AD-B44021F6EFE4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sz="900" dirty="0" smtClean="0"/>
            <a:t>Entrance Test</a:t>
          </a:r>
          <a:endParaRPr lang="en-US" sz="900" dirty="0"/>
        </a:p>
      </dgm:t>
    </dgm:pt>
    <dgm:pt modelId="{3894E24B-2C83-45EB-821A-4B45BCC8A9BE}" type="sibTrans" cxnId="{EE6DE943-B170-4CC2-80EC-9E8FC14B0A45}">
      <dgm:prSet/>
      <dgm:spPr/>
      <dgm:t>
        <a:bodyPr/>
        <a:lstStyle/>
        <a:p>
          <a:endParaRPr lang="en-US"/>
        </a:p>
      </dgm:t>
    </dgm:pt>
    <dgm:pt modelId="{BA34A5A5-1EE8-4922-AE82-F174FCDEB6C0}" type="parTrans" cxnId="{EE6DE943-B170-4CC2-80EC-9E8FC14B0A45}">
      <dgm:prSet/>
      <dgm:spPr/>
      <dgm:t>
        <a:bodyPr/>
        <a:lstStyle/>
        <a:p>
          <a:endParaRPr lang="en-US"/>
        </a:p>
      </dgm:t>
    </dgm:pt>
    <dgm:pt modelId="{7F02CD33-31F0-41D7-B421-E4FD9F6E89B0}" type="pres">
      <dgm:prSet presAssocID="{E6D58B82-BF8A-4F1E-B648-9DFAE5A8857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431770-B7ED-4AF3-B3EB-8776685BCC22}" type="pres">
      <dgm:prSet presAssocID="{43A7C41E-E3F1-4480-B6E2-3E5F3CFA98F9}" presName="compNode" presStyleCnt="0"/>
      <dgm:spPr/>
    </dgm:pt>
    <dgm:pt modelId="{BABD0356-0C51-4C6C-AD56-FE8BABE2D554}" type="pres">
      <dgm:prSet presAssocID="{43A7C41E-E3F1-4480-B6E2-3E5F3CFA98F9}" presName="noGeometry" presStyleCnt="0"/>
      <dgm:spPr/>
    </dgm:pt>
    <dgm:pt modelId="{C7D0ED51-20CA-4DE9-9A6E-B3FB934747B4}" type="pres">
      <dgm:prSet presAssocID="{43A7C41E-E3F1-4480-B6E2-3E5F3CFA98F9}" presName="childTextVisible" presStyleLbl="bgAccFollowNode1" presStyleIdx="0" presStyleCnt="3" custScaleX="108451" custScaleY="110302" custLinFactNeighborX="-1696" custLinFactNeighborY="-24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E1A99C-5772-4A5C-A92C-01364640CD9E}" type="pres">
      <dgm:prSet presAssocID="{43A7C41E-E3F1-4480-B6E2-3E5F3CFA98F9}" presName="childTextHidden" presStyleLbl="bgAccFollowNode1" presStyleIdx="0" presStyleCnt="3"/>
      <dgm:spPr/>
      <dgm:t>
        <a:bodyPr/>
        <a:lstStyle/>
        <a:p>
          <a:endParaRPr lang="en-US"/>
        </a:p>
      </dgm:t>
    </dgm:pt>
    <dgm:pt modelId="{0F1FE92C-D77B-4CB2-B26B-029367AD1F2D}" type="pres">
      <dgm:prSet presAssocID="{43A7C41E-E3F1-4480-B6E2-3E5F3CFA98F9}" presName="parentText" presStyleLbl="node1" presStyleIdx="0" presStyleCnt="3" custScaleY="1554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E45C94-37A7-4BB6-BEFD-6102C23AA1A1}" type="pres">
      <dgm:prSet presAssocID="{43A7C41E-E3F1-4480-B6E2-3E5F3CFA98F9}" presName="aSpace" presStyleCnt="0"/>
      <dgm:spPr/>
    </dgm:pt>
    <dgm:pt modelId="{9392F53E-6B35-400C-8DAC-B976242E16A7}" type="pres">
      <dgm:prSet presAssocID="{388CABFC-FF9F-4261-8773-E5FCFBF330D3}" presName="compNode" presStyleCnt="0"/>
      <dgm:spPr/>
    </dgm:pt>
    <dgm:pt modelId="{2E2EF29B-05A6-4A29-A006-26F8D16A2545}" type="pres">
      <dgm:prSet presAssocID="{388CABFC-FF9F-4261-8773-E5FCFBF330D3}" presName="noGeometry" presStyleCnt="0"/>
      <dgm:spPr/>
    </dgm:pt>
    <dgm:pt modelId="{D5347ECD-3D12-47ED-AE41-9029148FD27A}" type="pres">
      <dgm:prSet presAssocID="{388CABFC-FF9F-4261-8773-E5FCFBF330D3}" presName="childTextVisible" presStyleLbl="bgAccFollowNode1" presStyleIdx="1" presStyleCnt="3" custScaleX="1193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75F649-752F-463F-AB7A-D7DBAB2A9A95}" type="pres">
      <dgm:prSet presAssocID="{388CABFC-FF9F-4261-8773-E5FCFBF330D3}" presName="childTextHidden" presStyleLbl="bgAccFollowNode1" presStyleIdx="1" presStyleCnt="3"/>
      <dgm:spPr/>
      <dgm:t>
        <a:bodyPr/>
        <a:lstStyle/>
        <a:p>
          <a:endParaRPr lang="en-US"/>
        </a:p>
      </dgm:t>
    </dgm:pt>
    <dgm:pt modelId="{D41914DB-F637-4A4C-8E2F-C03B4B6202ED}" type="pres">
      <dgm:prSet presAssocID="{388CABFC-FF9F-4261-8773-E5FCFBF330D3}" presName="parentText" presStyleLbl="node1" presStyleIdx="1" presStyleCnt="3" custScaleX="123429" custScaleY="145989" custLinFactNeighborX="-22279" custLinFactNeighborY="-22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B2FC9-3F2C-4B69-8311-1F5F8B430186}" type="pres">
      <dgm:prSet presAssocID="{388CABFC-FF9F-4261-8773-E5FCFBF330D3}" presName="aSpace" presStyleCnt="0"/>
      <dgm:spPr/>
    </dgm:pt>
    <dgm:pt modelId="{C29EB76F-9A7B-4965-81B3-71EBC8F9712C}" type="pres">
      <dgm:prSet presAssocID="{3FA8EE71-5F1B-441D-84AD-B44021F6EFE4}" presName="compNode" presStyleCnt="0"/>
      <dgm:spPr/>
    </dgm:pt>
    <dgm:pt modelId="{A43FE240-A5E5-4726-A946-5B3A40D30679}" type="pres">
      <dgm:prSet presAssocID="{3FA8EE71-5F1B-441D-84AD-B44021F6EFE4}" presName="noGeometry" presStyleCnt="0"/>
      <dgm:spPr/>
    </dgm:pt>
    <dgm:pt modelId="{3E6A9061-DF1D-4CC6-A63D-FEB61BE1A776}" type="pres">
      <dgm:prSet presAssocID="{3FA8EE71-5F1B-441D-84AD-B44021F6EFE4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5EFB1F-735D-4B05-8B19-C8650ACBAFA2}" type="pres">
      <dgm:prSet presAssocID="{3FA8EE71-5F1B-441D-84AD-B44021F6EFE4}" presName="childTextHidden" presStyleLbl="bgAccFollowNode1" presStyleIdx="2" presStyleCnt="3"/>
      <dgm:spPr/>
      <dgm:t>
        <a:bodyPr/>
        <a:lstStyle/>
        <a:p>
          <a:endParaRPr lang="en-US"/>
        </a:p>
      </dgm:t>
    </dgm:pt>
    <dgm:pt modelId="{6823BE7C-F987-43D4-8137-BD76A41D469F}" type="pres">
      <dgm:prSet presAssocID="{3FA8EE71-5F1B-441D-84AD-B44021F6EFE4}" presName="parentText" presStyleLbl="node1" presStyleIdx="2" presStyleCnt="3" custScaleX="122104" custScaleY="155451" custLinFactNeighborX="-8912" custLinFactNeighborY="11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89CD47-B27C-4E19-B05A-04806F830927}" type="presOf" srcId="{EA8B5E47-C9DA-4DC3-9D65-B9A59323FF02}" destId="{45E1A99C-5772-4A5C-A92C-01364640CD9E}" srcOrd="1" destOrd="0" presId="urn:microsoft.com/office/officeart/2005/8/layout/hProcess6"/>
    <dgm:cxn modelId="{E4A00476-512B-439F-9AD9-B17068CF7386}" srcId="{E6D58B82-BF8A-4F1E-B648-9DFAE5A8857A}" destId="{43A7C41E-E3F1-4480-B6E2-3E5F3CFA98F9}" srcOrd="0" destOrd="0" parTransId="{7F55B12D-6A2A-4471-BA7C-76342C52DE0B}" sibTransId="{25BB0F50-63AF-4F5F-89B1-01638628059E}"/>
    <dgm:cxn modelId="{EBD4D6D5-5243-4E3D-9057-6DFD03AFE67D}" type="presOf" srcId="{3FA8EE71-5F1B-441D-84AD-B44021F6EFE4}" destId="{6823BE7C-F987-43D4-8137-BD76A41D469F}" srcOrd="0" destOrd="0" presId="urn:microsoft.com/office/officeart/2005/8/layout/hProcess6"/>
    <dgm:cxn modelId="{EE6DE943-B170-4CC2-80EC-9E8FC14B0A45}" srcId="{E6D58B82-BF8A-4F1E-B648-9DFAE5A8857A}" destId="{3FA8EE71-5F1B-441D-84AD-B44021F6EFE4}" srcOrd="2" destOrd="0" parTransId="{BA34A5A5-1EE8-4922-AE82-F174FCDEB6C0}" sibTransId="{3894E24B-2C83-45EB-821A-4B45BCC8A9BE}"/>
    <dgm:cxn modelId="{B3C85A42-F9FA-4D7B-9F70-A6CDA3FF370F}" type="presOf" srcId="{E011A794-BB7D-4B47-878C-BFA7BDBBA8E0}" destId="{3E6A9061-DF1D-4CC6-A63D-FEB61BE1A776}" srcOrd="0" destOrd="0" presId="urn:microsoft.com/office/officeart/2005/8/layout/hProcess6"/>
    <dgm:cxn modelId="{857D5F0E-5F06-4146-87E5-D1289B757681}" srcId="{3FA8EE71-5F1B-441D-84AD-B44021F6EFE4}" destId="{E011A794-BB7D-4B47-878C-BFA7BDBBA8E0}" srcOrd="0" destOrd="0" parTransId="{BD4CBF7F-30A2-4D6C-BA3F-79BF7CED445B}" sibTransId="{BF4919D2-F6D4-47E8-B511-9FBAD5DAA830}"/>
    <dgm:cxn modelId="{364376A5-BE63-4CBD-BF80-46F4B369ADAC}" type="presOf" srcId="{E011A794-BB7D-4B47-878C-BFA7BDBBA8E0}" destId="{895EFB1F-735D-4B05-8B19-C8650ACBAFA2}" srcOrd="1" destOrd="0" presId="urn:microsoft.com/office/officeart/2005/8/layout/hProcess6"/>
    <dgm:cxn modelId="{13A69D49-530D-45BE-8373-3D3CD1DF07FE}" type="presOf" srcId="{987B9119-0298-470E-AC05-9131324A52B4}" destId="{9375F649-752F-463F-AB7A-D7DBAB2A9A95}" srcOrd="1" destOrd="0" presId="urn:microsoft.com/office/officeart/2005/8/layout/hProcess6"/>
    <dgm:cxn modelId="{CA10B110-1527-4EDB-A92E-ADB3101D7260}" srcId="{43A7C41E-E3F1-4480-B6E2-3E5F3CFA98F9}" destId="{EA8B5E47-C9DA-4DC3-9D65-B9A59323FF02}" srcOrd="0" destOrd="0" parTransId="{B331E51A-3557-43EF-9AB4-1079B612DB41}" sibTransId="{39C97C98-F88F-46F2-B019-5F4DB2B3C60E}"/>
    <dgm:cxn modelId="{1A8B2F20-0A6F-481F-9E30-8C8C70BE4CAA}" type="presOf" srcId="{EA8B5E47-C9DA-4DC3-9D65-B9A59323FF02}" destId="{C7D0ED51-20CA-4DE9-9A6E-B3FB934747B4}" srcOrd="0" destOrd="0" presId="urn:microsoft.com/office/officeart/2005/8/layout/hProcess6"/>
    <dgm:cxn modelId="{AF1714D7-18DC-4AB9-BAFE-1758F251EFA4}" srcId="{E6D58B82-BF8A-4F1E-B648-9DFAE5A8857A}" destId="{388CABFC-FF9F-4261-8773-E5FCFBF330D3}" srcOrd="1" destOrd="0" parTransId="{E2B06A12-5C0F-4107-A76C-BF217F4261AA}" sibTransId="{FF89C95E-E58A-4906-A19B-73A8D2C3F53C}"/>
    <dgm:cxn modelId="{25794D5C-27B6-48D3-8F6A-C80AEA95067E}" type="presOf" srcId="{987B9119-0298-470E-AC05-9131324A52B4}" destId="{D5347ECD-3D12-47ED-AE41-9029148FD27A}" srcOrd="0" destOrd="0" presId="urn:microsoft.com/office/officeart/2005/8/layout/hProcess6"/>
    <dgm:cxn modelId="{96EABA53-CA84-422D-B6A2-2114E54AB2B3}" type="presOf" srcId="{388CABFC-FF9F-4261-8773-E5FCFBF330D3}" destId="{D41914DB-F637-4A4C-8E2F-C03B4B6202ED}" srcOrd="0" destOrd="0" presId="urn:microsoft.com/office/officeart/2005/8/layout/hProcess6"/>
    <dgm:cxn modelId="{A5C2A126-DA50-4531-A4B2-A75764B159BA}" type="presOf" srcId="{E6D58B82-BF8A-4F1E-B648-9DFAE5A8857A}" destId="{7F02CD33-31F0-41D7-B421-E4FD9F6E89B0}" srcOrd="0" destOrd="0" presId="urn:microsoft.com/office/officeart/2005/8/layout/hProcess6"/>
    <dgm:cxn modelId="{493D237B-7834-4D7C-B29C-3CBC09345D89}" srcId="{388CABFC-FF9F-4261-8773-E5FCFBF330D3}" destId="{987B9119-0298-470E-AC05-9131324A52B4}" srcOrd="0" destOrd="0" parTransId="{627646D6-075A-4FA5-B1CC-36594396CAC9}" sibTransId="{A0CA6E33-2517-49F2-967B-A9D2C1B36BA1}"/>
    <dgm:cxn modelId="{1A627EA1-9E95-4056-98C3-2460CE16EBB4}" type="presOf" srcId="{43A7C41E-E3F1-4480-B6E2-3E5F3CFA98F9}" destId="{0F1FE92C-D77B-4CB2-B26B-029367AD1F2D}" srcOrd="0" destOrd="0" presId="urn:microsoft.com/office/officeart/2005/8/layout/hProcess6"/>
    <dgm:cxn modelId="{46ABFE42-EC9C-4CED-8099-45CE0071912C}" type="presParOf" srcId="{7F02CD33-31F0-41D7-B421-E4FD9F6E89B0}" destId="{47431770-B7ED-4AF3-B3EB-8776685BCC22}" srcOrd="0" destOrd="0" presId="urn:microsoft.com/office/officeart/2005/8/layout/hProcess6"/>
    <dgm:cxn modelId="{D41DA5DE-84D8-49BC-AA38-4D00EA37A7B6}" type="presParOf" srcId="{47431770-B7ED-4AF3-B3EB-8776685BCC22}" destId="{BABD0356-0C51-4C6C-AD56-FE8BABE2D554}" srcOrd="0" destOrd="0" presId="urn:microsoft.com/office/officeart/2005/8/layout/hProcess6"/>
    <dgm:cxn modelId="{E688290E-9602-48C0-A832-2918D69A4E31}" type="presParOf" srcId="{47431770-B7ED-4AF3-B3EB-8776685BCC22}" destId="{C7D0ED51-20CA-4DE9-9A6E-B3FB934747B4}" srcOrd="1" destOrd="0" presId="urn:microsoft.com/office/officeart/2005/8/layout/hProcess6"/>
    <dgm:cxn modelId="{65999AA9-0ECB-4AB6-841C-697F08A8FCA7}" type="presParOf" srcId="{47431770-B7ED-4AF3-B3EB-8776685BCC22}" destId="{45E1A99C-5772-4A5C-A92C-01364640CD9E}" srcOrd="2" destOrd="0" presId="urn:microsoft.com/office/officeart/2005/8/layout/hProcess6"/>
    <dgm:cxn modelId="{6111C145-2BDE-4F00-913F-C3F3009D908C}" type="presParOf" srcId="{47431770-B7ED-4AF3-B3EB-8776685BCC22}" destId="{0F1FE92C-D77B-4CB2-B26B-029367AD1F2D}" srcOrd="3" destOrd="0" presId="urn:microsoft.com/office/officeart/2005/8/layout/hProcess6"/>
    <dgm:cxn modelId="{F0441E31-CD72-4F0B-AE17-8DCA9BA5503D}" type="presParOf" srcId="{7F02CD33-31F0-41D7-B421-E4FD9F6E89B0}" destId="{B3E45C94-37A7-4BB6-BEFD-6102C23AA1A1}" srcOrd="1" destOrd="0" presId="urn:microsoft.com/office/officeart/2005/8/layout/hProcess6"/>
    <dgm:cxn modelId="{8614DE9C-EA60-44D1-B93A-0086DE978CFD}" type="presParOf" srcId="{7F02CD33-31F0-41D7-B421-E4FD9F6E89B0}" destId="{9392F53E-6B35-400C-8DAC-B976242E16A7}" srcOrd="2" destOrd="0" presId="urn:microsoft.com/office/officeart/2005/8/layout/hProcess6"/>
    <dgm:cxn modelId="{BAAD96CC-00C8-4038-9550-720112C958C9}" type="presParOf" srcId="{9392F53E-6B35-400C-8DAC-B976242E16A7}" destId="{2E2EF29B-05A6-4A29-A006-26F8D16A2545}" srcOrd="0" destOrd="0" presId="urn:microsoft.com/office/officeart/2005/8/layout/hProcess6"/>
    <dgm:cxn modelId="{ABDA9D61-7BD2-4836-970D-4F7FA95830F7}" type="presParOf" srcId="{9392F53E-6B35-400C-8DAC-B976242E16A7}" destId="{D5347ECD-3D12-47ED-AE41-9029148FD27A}" srcOrd="1" destOrd="0" presId="urn:microsoft.com/office/officeart/2005/8/layout/hProcess6"/>
    <dgm:cxn modelId="{5B94D846-5DE4-4032-AED0-0DAE9296BA88}" type="presParOf" srcId="{9392F53E-6B35-400C-8DAC-B976242E16A7}" destId="{9375F649-752F-463F-AB7A-D7DBAB2A9A95}" srcOrd="2" destOrd="0" presId="urn:microsoft.com/office/officeart/2005/8/layout/hProcess6"/>
    <dgm:cxn modelId="{A4C207F7-EC0C-4279-A861-505981321F46}" type="presParOf" srcId="{9392F53E-6B35-400C-8DAC-B976242E16A7}" destId="{D41914DB-F637-4A4C-8E2F-C03B4B6202ED}" srcOrd="3" destOrd="0" presId="urn:microsoft.com/office/officeart/2005/8/layout/hProcess6"/>
    <dgm:cxn modelId="{D1EB7F9B-32F7-4ABD-BCD5-E3C7F0DBCCF8}" type="presParOf" srcId="{7F02CD33-31F0-41D7-B421-E4FD9F6E89B0}" destId="{1ECB2FC9-3F2C-4B69-8311-1F5F8B430186}" srcOrd="3" destOrd="0" presId="urn:microsoft.com/office/officeart/2005/8/layout/hProcess6"/>
    <dgm:cxn modelId="{F5144F07-72C5-4449-8766-6B19D3C14B2D}" type="presParOf" srcId="{7F02CD33-31F0-41D7-B421-E4FD9F6E89B0}" destId="{C29EB76F-9A7B-4965-81B3-71EBC8F9712C}" srcOrd="4" destOrd="0" presId="urn:microsoft.com/office/officeart/2005/8/layout/hProcess6"/>
    <dgm:cxn modelId="{6ADD0CE5-2ACE-4BAC-87BD-F643E71B4CD1}" type="presParOf" srcId="{C29EB76F-9A7B-4965-81B3-71EBC8F9712C}" destId="{A43FE240-A5E5-4726-A946-5B3A40D30679}" srcOrd="0" destOrd="0" presId="urn:microsoft.com/office/officeart/2005/8/layout/hProcess6"/>
    <dgm:cxn modelId="{D01563D5-C5A4-423C-A1FA-E5535BC2EF0D}" type="presParOf" srcId="{C29EB76F-9A7B-4965-81B3-71EBC8F9712C}" destId="{3E6A9061-DF1D-4CC6-A63D-FEB61BE1A776}" srcOrd="1" destOrd="0" presId="urn:microsoft.com/office/officeart/2005/8/layout/hProcess6"/>
    <dgm:cxn modelId="{8423D8C6-4448-40DC-A341-BD5D679E9F29}" type="presParOf" srcId="{C29EB76F-9A7B-4965-81B3-71EBC8F9712C}" destId="{895EFB1F-735D-4B05-8B19-C8650ACBAFA2}" srcOrd="2" destOrd="0" presId="urn:microsoft.com/office/officeart/2005/8/layout/hProcess6"/>
    <dgm:cxn modelId="{CACD1423-0738-4F0F-80A5-CA3C01113780}" type="presParOf" srcId="{C29EB76F-9A7B-4965-81B3-71EBC8F9712C}" destId="{6823BE7C-F987-43D4-8137-BD76A41D469F}" srcOrd="3" destOrd="0" presId="urn:microsoft.com/office/officeart/2005/8/layout/hProcess6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569595-8D7D-4248-B7A8-C0A5DB3BD7DE}" type="doc">
      <dgm:prSet loTypeId="urn:microsoft.com/office/officeart/2005/8/layout/hProcess9" loCatId="process" qsTypeId="urn:microsoft.com/office/officeart/2005/8/quickstyle/simple3" qsCatId="simple" csTypeId="urn:microsoft.com/office/officeart/2005/8/colors/accent3_2" csCatId="accent3" phldr="1"/>
      <dgm:spPr/>
    </dgm:pt>
    <dgm:pt modelId="{ED5E7E84-66E8-4EDE-847D-D9E5D2F449D0}">
      <dgm:prSet phldrT="[Text]"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2 Modules of 3 Credits each</a:t>
          </a:r>
        </a:p>
        <a:p>
          <a:r>
            <a:rPr lang="en-US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Mangal" panose="02040503050203030202" pitchFamily="18" charset="0"/>
            </a:rPr>
            <a:t>2×3=06 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EB96D794-DC51-4BE8-8EC2-3D126CE0BAC8}" type="parTrans" cxnId="{6625A136-11E8-4966-82BD-0DB88C1CA9F7}">
      <dgm:prSet/>
      <dgm:spPr/>
      <dgm:t>
        <a:bodyPr/>
        <a:lstStyle/>
        <a:p>
          <a:endParaRPr lang="en-US"/>
        </a:p>
      </dgm:t>
    </dgm:pt>
    <dgm:pt modelId="{5AC9E9E2-622D-4BF7-B2A4-FEC1993DF6D5}" type="sibTrans" cxnId="{6625A136-11E8-4966-82BD-0DB88C1CA9F7}">
      <dgm:prSet/>
      <dgm:spPr/>
      <dgm:t>
        <a:bodyPr/>
        <a:lstStyle/>
        <a:p>
          <a:endParaRPr lang="en-US"/>
        </a:p>
      </dgm:t>
    </dgm:pt>
    <dgm:pt modelId="{7DDC8411-A1E1-4D1C-8302-5E65C13A878D}">
      <dgm:prSet phldrT="[Text]"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05 Modules of 2 Credits each</a:t>
          </a:r>
        </a:p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5</a:t>
          </a:r>
          <a:r>
            <a:rPr lang="en-US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Mangal" panose="02040503050203030202" pitchFamily="18" charset="0"/>
            </a:rPr>
            <a:t>×2=10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5D47B519-865E-4291-96DD-6B9893DBD2E0}" type="parTrans" cxnId="{7AE56033-A6EB-405E-99B9-0A6794CFFEF0}">
      <dgm:prSet/>
      <dgm:spPr/>
      <dgm:t>
        <a:bodyPr/>
        <a:lstStyle/>
        <a:p>
          <a:endParaRPr lang="en-US"/>
        </a:p>
      </dgm:t>
    </dgm:pt>
    <dgm:pt modelId="{765AC288-4261-4BA1-8D9C-019D921D7501}" type="sibTrans" cxnId="{7AE56033-A6EB-405E-99B9-0A6794CFFEF0}">
      <dgm:prSet/>
      <dgm:spPr/>
      <dgm:t>
        <a:bodyPr/>
        <a:lstStyle/>
        <a:p>
          <a:endParaRPr lang="en-US"/>
        </a:p>
      </dgm:t>
    </dgm:pt>
    <dgm:pt modelId="{A6BCBF01-4E44-4BDF-9F11-23538A87CB3F}">
      <dgm:prSet phldrT="[Text]"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Total Credits</a:t>
          </a:r>
        </a:p>
        <a:p>
          <a:r>
            <a:rPr lang="en-US" sz="1800" dirty="0" smtClean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rPr>
            <a:t>16×30=480 Hours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8C1B4907-C014-43AB-8967-32B51DA473F0}" type="parTrans" cxnId="{CECEAE13-1E63-45B9-88CF-37BFB36A3F06}">
      <dgm:prSet/>
      <dgm:spPr/>
      <dgm:t>
        <a:bodyPr/>
        <a:lstStyle/>
        <a:p>
          <a:endParaRPr lang="en-US"/>
        </a:p>
      </dgm:t>
    </dgm:pt>
    <dgm:pt modelId="{E435538E-B3C9-475A-9489-F09040E3E689}" type="sibTrans" cxnId="{CECEAE13-1E63-45B9-88CF-37BFB36A3F06}">
      <dgm:prSet/>
      <dgm:spPr/>
      <dgm:t>
        <a:bodyPr/>
        <a:lstStyle/>
        <a:p>
          <a:endParaRPr lang="en-US"/>
        </a:p>
      </dgm:t>
    </dgm:pt>
    <dgm:pt modelId="{0969FF48-DDAD-416B-8F7A-AB990D17EAA2}" type="pres">
      <dgm:prSet presAssocID="{D5569595-8D7D-4248-B7A8-C0A5DB3BD7DE}" presName="CompostProcess" presStyleCnt="0">
        <dgm:presLayoutVars>
          <dgm:dir/>
          <dgm:resizeHandles val="exact"/>
        </dgm:presLayoutVars>
      </dgm:prSet>
      <dgm:spPr/>
    </dgm:pt>
    <dgm:pt modelId="{0A834339-334C-4C68-A23A-034D703E141B}" type="pres">
      <dgm:prSet presAssocID="{D5569595-8D7D-4248-B7A8-C0A5DB3BD7DE}" presName="arrow" presStyleLbl="bgShp" presStyleIdx="0" presStyleCnt="1"/>
      <dgm:spPr/>
    </dgm:pt>
    <dgm:pt modelId="{7655C5DD-94BB-4857-B251-7091CDF9565B}" type="pres">
      <dgm:prSet presAssocID="{D5569595-8D7D-4248-B7A8-C0A5DB3BD7DE}" presName="linearProcess" presStyleCnt="0"/>
      <dgm:spPr/>
    </dgm:pt>
    <dgm:pt modelId="{9330C690-C8A8-4474-B588-6FD0C9A2D43D}" type="pres">
      <dgm:prSet presAssocID="{ED5E7E84-66E8-4EDE-847D-D9E5D2F449D0}" presName="textNode" presStyleLbl="node1" presStyleIdx="0" presStyleCnt="3" custLinFactNeighborX="-13433" custLinFactNeighborY="10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53D17-CEBA-45AE-8F7C-12CF1CDE837B}" type="pres">
      <dgm:prSet presAssocID="{5AC9E9E2-622D-4BF7-B2A4-FEC1993DF6D5}" presName="sibTrans" presStyleCnt="0"/>
      <dgm:spPr/>
    </dgm:pt>
    <dgm:pt modelId="{F0C2F0D7-0137-45A5-AFAA-F6351742AF7E}" type="pres">
      <dgm:prSet presAssocID="{7DDC8411-A1E1-4D1C-8302-5E65C13A878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F5A8B-8D82-4C52-BF6C-2F0740F7AF09}" type="pres">
      <dgm:prSet presAssocID="{765AC288-4261-4BA1-8D9C-019D921D7501}" presName="sibTrans" presStyleCnt="0"/>
      <dgm:spPr/>
    </dgm:pt>
    <dgm:pt modelId="{E019E550-EC5F-4C79-9F1B-4D76A2F1A078}" type="pres">
      <dgm:prSet presAssocID="{A6BCBF01-4E44-4BDF-9F11-23538A87CB3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D24354-C314-4C1A-B3D0-E1803B505962}" type="presOf" srcId="{A6BCBF01-4E44-4BDF-9F11-23538A87CB3F}" destId="{E019E550-EC5F-4C79-9F1B-4D76A2F1A078}" srcOrd="0" destOrd="0" presId="urn:microsoft.com/office/officeart/2005/8/layout/hProcess9"/>
    <dgm:cxn modelId="{5B8162B9-0D03-4A0A-B43B-0A4D1B3E98DB}" type="presOf" srcId="{7DDC8411-A1E1-4D1C-8302-5E65C13A878D}" destId="{F0C2F0D7-0137-45A5-AFAA-F6351742AF7E}" srcOrd="0" destOrd="0" presId="urn:microsoft.com/office/officeart/2005/8/layout/hProcess9"/>
    <dgm:cxn modelId="{E20CB4B0-119D-4258-8BFB-F8B67A9D0256}" type="presOf" srcId="{ED5E7E84-66E8-4EDE-847D-D9E5D2F449D0}" destId="{9330C690-C8A8-4474-B588-6FD0C9A2D43D}" srcOrd="0" destOrd="0" presId="urn:microsoft.com/office/officeart/2005/8/layout/hProcess9"/>
    <dgm:cxn modelId="{7AE56033-A6EB-405E-99B9-0A6794CFFEF0}" srcId="{D5569595-8D7D-4248-B7A8-C0A5DB3BD7DE}" destId="{7DDC8411-A1E1-4D1C-8302-5E65C13A878D}" srcOrd="1" destOrd="0" parTransId="{5D47B519-865E-4291-96DD-6B9893DBD2E0}" sibTransId="{765AC288-4261-4BA1-8D9C-019D921D7501}"/>
    <dgm:cxn modelId="{6625A136-11E8-4966-82BD-0DB88C1CA9F7}" srcId="{D5569595-8D7D-4248-B7A8-C0A5DB3BD7DE}" destId="{ED5E7E84-66E8-4EDE-847D-D9E5D2F449D0}" srcOrd="0" destOrd="0" parTransId="{EB96D794-DC51-4BE8-8EC2-3D126CE0BAC8}" sibTransId="{5AC9E9E2-622D-4BF7-B2A4-FEC1993DF6D5}"/>
    <dgm:cxn modelId="{A3194DDC-AFEA-4D8E-AE7D-194285A738EB}" type="presOf" srcId="{D5569595-8D7D-4248-B7A8-C0A5DB3BD7DE}" destId="{0969FF48-DDAD-416B-8F7A-AB990D17EAA2}" srcOrd="0" destOrd="0" presId="urn:microsoft.com/office/officeart/2005/8/layout/hProcess9"/>
    <dgm:cxn modelId="{CECEAE13-1E63-45B9-88CF-37BFB36A3F06}" srcId="{D5569595-8D7D-4248-B7A8-C0A5DB3BD7DE}" destId="{A6BCBF01-4E44-4BDF-9F11-23538A87CB3F}" srcOrd="2" destOrd="0" parTransId="{8C1B4907-C014-43AB-8967-32B51DA473F0}" sibTransId="{E435538E-B3C9-475A-9489-F09040E3E689}"/>
    <dgm:cxn modelId="{1D2B24EE-CB71-4D22-98FB-79BEB33E26A4}" type="presParOf" srcId="{0969FF48-DDAD-416B-8F7A-AB990D17EAA2}" destId="{0A834339-334C-4C68-A23A-034D703E141B}" srcOrd="0" destOrd="0" presId="urn:microsoft.com/office/officeart/2005/8/layout/hProcess9"/>
    <dgm:cxn modelId="{47F4E5B4-B8BD-4264-BDA9-5609D0034C5D}" type="presParOf" srcId="{0969FF48-DDAD-416B-8F7A-AB990D17EAA2}" destId="{7655C5DD-94BB-4857-B251-7091CDF9565B}" srcOrd="1" destOrd="0" presId="urn:microsoft.com/office/officeart/2005/8/layout/hProcess9"/>
    <dgm:cxn modelId="{351DA891-C608-4B98-AA9E-8C5FAA77C88B}" type="presParOf" srcId="{7655C5DD-94BB-4857-B251-7091CDF9565B}" destId="{9330C690-C8A8-4474-B588-6FD0C9A2D43D}" srcOrd="0" destOrd="0" presId="urn:microsoft.com/office/officeart/2005/8/layout/hProcess9"/>
    <dgm:cxn modelId="{174A9DF3-73A1-40C6-9028-FEE1EBEFE7D6}" type="presParOf" srcId="{7655C5DD-94BB-4857-B251-7091CDF9565B}" destId="{48153D17-CEBA-45AE-8F7C-12CF1CDE837B}" srcOrd="1" destOrd="0" presId="urn:microsoft.com/office/officeart/2005/8/layout/hProcess9"/>
    <dgm:cxn modelId="{F0E4AC30-CB58-4F1F-AE5A-D768408462A4}" type="presParOf" srcId="{7655C5DD-94BB-4857-B251-7091CDF9565B}" destId="{F0C2F0D7-0137-45A5-AFAA-F6351742AF7E}" srcOrd="2" destOrd="0" presId="urn:microsoft.com/office/officeart/2005/8/layout/hProcess9"/>
    <dgm:cxn modelId="{E4D20326-E7D6-49FF-A553-169A598F907B}" type="presParOf" srcId="{7655C5DD-94BB-4857-B251-7091CDF9565B}" destId="{6CAF5A8B-8D82-4C52-BF6C-2F0740F7AF09}" srcOrd="3" destOrd="0" presId="urn:microsoft.com/office/officeart/2005/8/layout/hProcess9"/>
    <dgm:cxn modelId="{0D2BB868-5235-4FF4-AA82-8E6C21923F23}" type="presParOf" srcId="{7655C5DD-94BB-4857-B251-7091CDF9565B}" destId="{E019E550-EC5F-4C79-9F1B-4D76A2F1A078}" srcOrd="4" destOrd="0" presId="urn:microsoft.com/office/officeart/2005/8/layout/hProcess9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8FC3D0-2ED3-4791-9A63-8FC07F9BB5AB}" type="doc">
      <dgm:prSet loTypeId="urn:microsoft.com/office/officeart/2005/8/layout/bProcess3" loCatId="process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1624F74-B7DB-44EC-A664-D1BA78DA86EA}">
      <dgm:prSet phldrT="[Text]" custT="1"/>
      <dgm:spPr/>
      <dgm:t>
        <a:bodyPr/>
        <a:lstStyle/>
        <a:p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CW 01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CFDA3A80-540E-465B-900A-6E810E1D9F4E}" type="parTrans" cxnId="{9E43708C-AABF-4802-AD7B-87CAD76F6D0F}">
      <dgm:prSet/>
      <dgm:spPr/>
      <dgm:t>
        <a:bodyPr/>
        <a:lstStyle/>
        <a:p>
          <a:endParaRPr lang="en-US"/>
        </a:p>
      </dgm:t>
    </dgm:pt>
    <dgm:pt modelId="{B239AB64-3157-4C7B-A6C4-C2E737DA767A}" type="sibTrans" cxnId="{9E43708C-AABF-4802-AD7B-87CAD76F6D0F}">
      <dgm:prSet/>
      <dgm:spPr/>
      <dgm:t>
        <a:bodyPr/>
        <a:lstStyle/>
        <a:p>
          <a:endParaRPr lang="en-US"/>
        </a:p>
      </dgm:t>
    </dgm:pt>
    <dgm:pt modelId="{01825886-7BB6-4438-93AC-F458745D0D69}">
      <dgm:prSet phldrT="[Text]"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Module </a:t>
          </a:r>
          <a:r>
            <a:rPr lang="en-IN" sz="1600" dirty="0" smtClean="0">
              <a:latin typeface="Times New Roman" pitchFamily="18" charset="0"/>
              <a:cs typeface="Times New Roman" pitchFamily="18" charset="0"/>
            </a:rPr>
            <a:t>I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9FDDF6DF-597C-47C7-8E93-251602C79B53}" type="parTrans" cxnId="{DB1DD2E9-84B1-4318-B529-9CFD777856EB}">
      <dgm:prSet/>
      <dgm:spPr/>
      <dgm:t>
        <a:bodyPr/>
        <a:lstStyle/>
        <a:p>
          <a:endParaRPr lang="en-US"/>
        </a:p>
      </dgm:t>
    </dgm:pt>
    <dgm:pt modelId="{AA6FB088-20A6-4764-9DE5-32B6ECC4B0F8}" type="sibTrans" cxnId="{DB1DD2E9-84B1-4318-B529-9CFD777856EB}">
      <dgm:prSet/>
      <dgm:spPr/>
      <dgm:t>
        <a:bodyPr/>
        <a:lstStyle/>
        <a:p>
          <a:endParaRPr lang="en-US"/>
        </a:p>
      </dgm:t>
    </dgm:pt>
    <dgm:pt modelId="{ADA45D8D-F81B-4BCB-9A45-BADBECBA7431}">
      <dgm:prSet phldrT="[Text]" custT="1"/>
      <dgm:spPr/>
      <dgm:t>
        <a:bodyPr/>
        <a:lstStyle/>
        <a:p>
          <a:r>
            <a:rPr lang="en-US" sz="2400" smtClean="0">
              <a:latin typeface="Times New Roman" pitchFamily="18" charset="0"/>
              <a:cs typeface="Times New Roman" pitchFamily="18" charset="0"/>
            </a:rPr>
            <a:t>CW 02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ACC3B53F-B39B-4E6D-9F82-FC1F02B68CAE}" type="parTrans" cxnId="{B7227818-0112-42B2-8E1A-7E59F68DA964}">
      <dgm:prSet/>
      <dgm:spPr/>
      <dgm:t>
        <a:bodyPr/>
        <a:lstStyle/>
        <a:p>
          <a:endParaRPr lang="en-US"/>
        </a:p>
      </dgm:t>
    </dgm:pt>
    <dgm:pt modelId="{9E610CD1-4C98-4787-94A2-E49CA08B44AA}" type="sibTrans" cxnId="{B7227818-0112-42B2-8E1A-7E59F68DA964}">
      <dgm:prSet/>
      <dgm:spPr/>
      <dgm:t>
        <a:bodyPr/>
        <a:lstStyle/>
        <a:p>
          <a:endParaRPr lang="en-US"/>
        </a:p>
      </dgm:t>
    </dgm:pt>
    <dgm:pt modelId="{D89EAEF3-C16A-4681-9381-FD9E401400B2}">
      <dgm:prSet phldrT="[Text]" custT="1"/>
      <dgm:spPr/>
      <dgm:t>
        <a:bodyPr/>
        <a:lstStyle/>
        <a:p>
          <a:r>
            <a:rPr lang="en-IN" sz="1600" dirty="0" smtClean="0">
              <a:latin typeface="Times New Roman" pitchFamily="18" charset="0"/>
              <a:cs typeface="Times New Roman" pitchFamily="18" charset="0"/>
            </a:rPr>
            <a:t>Module III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4D4B1DB4-E7DB-45DE-A9C6-50B6DA167CA3}" type="parTrans" cxnId="{12B379B5-F14C-4CA7-91AD-235EE51D3796}">
      <dgm:prSet/>
      <dgm:spPr/>
      <dgm:t>
        <a:bodyPr/>
        <a:lstStyle/>
        <a:p>
          <a:endParaRPr lang="en-US"/>
        </a:p>
      </dgm:t>
    </dgm:pt>
    <dgm:pt modelId="{BFC09C6C-A290-44BF-8DA4-AA191CC0BDA2}" type="sibTrans" cxnId="{12B379B5-F14C-4CA7-91AD-235EE51D3796}">
      <dgm:prSet/>
      <dgm:spPr/>
      <dgm:t>
        <a:bodyPr/>
        <a:lstStyle/>
        <a:p>
          <a:endParaRPr lang="en-US"/>
        </a:p>
      </dgm:t>
    </dgm:pt>
    <dgm:pt modelId="{ABDDF2B3-FD02-40A0-9384-9DADFDA4A026}">
      <dgm:prSet phldrT="[Text]" custT="1"/>
      <dgm:spPr/>
      <dgm:t>
        <a:bodyPr/>
        <a:lstStyle/>
        <a:p>
          <a:r>
            <a:rPr lang="en-IN" sz="1600" dirty="0" smtClean="0">
              <a:latin typeface="Times New Roman" pitchFamily="18" charset="0"/>
              <a:cs typeface="Times New Roman" pitchFamily="18" charset="0"/>
            </a:rPr>
            <a:t>Module IV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4BAE0590-B3F3-40C1-8449-980B295EDAF3}" type="parTrans" cxnId="{1816A509-6411-4C86-A150-6F5BE4837DD1}">
      <dgm:prSet/>
      <dgm:spPr/>
      <dgm:t>
        <a:bodyPr/>
        <a:lstStyle/>
        <a:p>
          <a:endParaRPr lang="en-US"/>
        </a:p>
      </dgm:t>
    </dgm:pt>
    <dgm:pt modelId="{0C07D754-DFD2-44A7-96C6-5651C0EC060C}" type="sibTrans" cxnId="{1816A509-6411-4C86-A150-6F5BE4837DD1}">
      <dgm:prSet/>
      <dgm:spPr/>
      <dgm:t>
        <a:bodyPr/>
        <a:lstStyle/>
        <a:p>
          <a:endParaRPr lang="en-US"/>
        </a:p>
      </dgm:t>
    </dgm:pt>
    <dgm:pt modelId="{EDCE0990-8BBE-485D-88AC-E4184E1D18E8}">
      <dgm:prSet phldrT="[Text]"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Implemented by Directorate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8D9BDE7D-E30A-4470-8F41-5451E2753F9A}" type="sibTrans" cxnId="{9BDD8077-B5C0-45AD-B77E-D7F2693B7A1A}">
      <dgm:prSet/>
      <dgm:spPr/>
      <dgm:t>
        <a:bodyPr/>
        <a:lstStyle/>
        <a:p>
          <a:endParaRPr lang="en-US"/>
        </a:p>
      </dgm:t>
    </dgm:pt>
    <dgm:pt modelId="{ABCFEBFC-6A11-452D-8A81-F8EC967A1AFA}" type="parTrans" cxnId="{9BDD8077-B5C0-45AD-B77E-D7F2693B7A1A}">
      <dgm:prSet/>
      <dgm:spPr/>
      <dgm:t>
        <a:bodyPr/>
        <a:lstStyle/>
        <a:p>
          <a:endParaRPr lang="en-US"/>
        </a:p>
      </dgm:t>
    </dgm:pt>
    <dgm:pt modelId="{0B6367C7-ED4B-4829-950F-579E8710AA3A}">
      <dgm:prSet phldrT="[Text]"/>
      <dgm:spPr/>
      <dgm:t>
        <a:bodyPr/>
        <a:lstStyle/>
        <a:p>
          <a:endParaRPr lang="en-US" sz="700" dirty="0">
            <a:latin typeface="Times New Roman" pitchFamily="18" charset="0"/>
            <a:cs typeface="Times New Roman" pitchFamily="18" charset="0"/>
          </a:endParaRPr>
        </a:p>
      </dgm:t>
    </dgm:pt>
    <dgm:pt modelId="{6EBC0D9A-CEEE-4E75-B706-F6D82B63FA70}" type="sibTrans" cxnId="{F47DE7BA-2DFA-4C57-A9DA-74580400856D}">
      <dgm:prSet/>
      <dgm:spPr/>
      <dgm:t>
        <a:bodyPr/>
        <a:lstStyle/>
        <a:p>
          <a:endParaRPr lang="en-US"/>
        </a:p>
      </dgm:t>
    </dgm:pt>
    <dgm:pt modelId="{9BE3BC04-D4CA-421B-97D5-D4084D2C0607}" type="parTrans" cxnId="{F47DE7BA-2DFA-4C57-A9DA-74580400856D}">
      <dgm:prSet/>
      <dgm:spPr/>
      <dgm:t>
        <a:bodyPr/>
        <a:lstStyle/>
        <a:p>
          <a:endParaRPr lang="en-US"/>
        </a:p>
      </dgm:t>
    </dgm:pt>
    <dgm:pt modelId="{A55AA717-BDFC-46A0-8EA2-BDEA1CE3A361}">
      <dgm:prSet phldrT="[Text]"/>
      <dgm:spPr/>
      <dgm:t>
        <a:bodyPr/>
        <a:lstStyle/>
        <a:p>
          <a:endParaRPr lang="en-US" sz="700" dirty="0">
            <a:latin typeface="Times New Roman" pitchFamily="18" charset="0"/>
            <a:cs typeface="Times New Roman" pitchFamily="18" charset="0"/>
          </a:endParaRPr>
        </a:p>
      </dgm:t>
    </dgm:pt>
    <dgm:pt modelId="{E86712DE-C23D-42DD-8C73-656D581923DA}" type="sibTrans" cxnId="{57443AF4-987E-49C5-B7DD-7C170318A5A1}">
      <dgm:prSet/>
      <dgm:spPr/>
      <dgm:t>
        <a:bodyPr/>
        <a:lstStyle/>
        <a:p>
          <a:endParaRPr lang="en-US"/>
        </a:p>
      </dgm:t>
    </dgm:pt>
    <dgm:pt modelId="{49C209B2-AC87-4773-A73A-DD1836959410}" type="parTrans" cxnId="{57443AF4-987E-49C5-B7DD-7C170318A5A1}">
      <dgm:prSet/>
      <dgm:spPr/>
      <dgm:t>
        <a:bodyPr/>
        <a:lstStyle/>
        <a:p>
          <a:endParaRPr lang="en-US"/>
        </a:p>
      </dgm:t>
    </dgm:pt>
    <dgm:pt modelId="{B8AE7DFE-C440-46F6-A417-876711A70F9B}">
      <dgm:prSet/>
      <dgm:spPr/>
      <dgm:t>
        <a:bodyPr/>
        <a:lstStyle/>
        <a:p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CW03</a:t>
          </a:r>
          <a:endParaRPr lang="en-US" sz="3600" dirty="0">
            <a:latin typeface="Times New Roman" pitchFamily="18" charset="0"/>
            <a:cs typeface="Times New Roman" pitchFamily="18" charset="0"/>
          </a:endParaRPr>
        </a:p>
      </dgm:t>
    </dgm:pt>
    <dgm:pt modelId="{C4AB8ABA-4B83-42EE-8D93-8831CD6F0496}" type="parTrans" cxnId="{3336ABA8-03B0-49A9-B985-27748A540E0A}">
      <dgm:prSet/>
      <dgm:spPr/>
      <dgm:t>
        <a:bodyPr/>
        <a:lstStyle/>
        <a:p>
          <a:endParaRPr lang="en-US"/>
        </a:p>
      </dgm:t>
    </dgm:pt>
    <dgm:pt modelId="{B27966D4-99E7-4455-AA22-1FF59148203E}" type="sibTrans" cxnId="{3336ABA8-03B0-49A9-B985-27748A540E0A}">
      <dgm:prSet/>
      <dgm:spPr/>
      <dgm:t>
        <a:bodyPr/>
        <a:lstStyle/>
        <a:p>
          <a:endParaRPr lang="en-US"/>
        </a:p>
      </dgm:t>
    </dgm:pt>
    <dgm:pt modelId="{5C45CBE5-B6C3-4DEE-8D6D-5832A1F9ED6A}">
      <dgm:prSet custT="1"/>
      <dgm:spPr/>
      <dgm:t>
        <a:bodyPr/>
        <a:lstStyle/>
        <a:p>
          <a:r>
            <a:rPr lang="en-IN" sz="1600" dirty="0" smtClean="0">
              <a:latin typeface="Times New Roman" pitchFamily="18" charset="0"/>
              <a:cs typeface="Times New Roman" pitchFamily="18" charset="0"/>
            </a:rPr>
            <a:t>Module V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C4152215-DE0F-48C0-877C-AD1348D00E28}" type="parTrans" cxnId="{FE67C777-21C7-4A60-A0CE-F705ACF016F4}">
      <dgm:prSet/>
      <dgm:spPr/>
      <dgm:t>
        <a:bodyPr/>
        <a:lstStyle/>
        <a:p>
          <a:endParaRPr lang="en-US"/>
        </a:p>
      </dgm:t>
    </dgm:pt>
    <dgm:pt modelId="{48720D82-A589-4D02-881F-73357A24EDC4}" type="sibTrans" cxnId="{FE67C777-21C7-4A60-A0CE-F705ACF016F4}">
      <dgm:prSet/>
      <dgm:spPr/>
      <dgm:t>
        <a:bodyPr/>
        <a:lstStyle/>
        <a:p>
          <a:endParaRPr lang="en-US"/>
        </a:p>
      </dgm:t>
    </dgm:pt>
    <dgm:pt modelId="{DB777671-16C5-457C-B07F-9CE81EEF479D}">
      <dgm:prSet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Implemented by Concerned Department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0BFC3E1B-8507-4747-BBD8-9BA27BA73522}" type="parTrans" cxnId="{B3BE9945-E56C-4517-9738-BB7BAAF044DF}">
      <dgm:prSet/>
      <dgm:spPr/>
      <dgm:t>
        <a:bodyPr/>
        <a:lstStyle/>
        <a:p>
          <a:endParaRPr lang="en-US"/>
        </a:p>
      </dgm:t>
    </dgm:pt>
    <dgm:pt modelId="{4215EDC6-06F3-44F7-A817-0B54F04F9280}" type="sibTrans" cxnId="{B3BE9945-E56C-4517-9738-BB7BAAF044DF}">
      <dgm:prSet/>
      <dgm:spPr/>
      <dgm:t>
        <a:bodyPr/>
        <a:lstStyle/>
        <a:p>
          <a:endParaRPr lang="en-US"/>
        </a:p>
      </dgm:t>
    </dgm:pt>
    <dgm:pt modelId="{A4D2FFFF-4F72-4241-85D6-EE9FCECD674A}">
      <dgm:prSet/>
      <dgm:spPr/>
      <dgm:t>
        <a:bodyPr/>
        <a:lstStyle/>
        <a:p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CW04</a:t>
          </a:r>
          <a:endParaRPr lang="en-US" sz="3600" dirty="0">
            <a:latin typeface="Times New Roman" pitchFamily="18" charset="0"/>
            <a:cs typeface="Times New Roman" pitchFamily="18" charset="0"/>
          </a:endParaRPr>
        </a:p>
      </dgm:t>
    </dgm:pt>
    <dgm:pt modelId="{F310038D-AA68-43BA-A95B-C301810C3636}" type="parTrans" cxnId="{763F1AF6-7539-4789-8545-92AE29C33278}">
      <dgm:prSet/>
      <dgm:spPr/>
      <dgm:t>
        <a:bodyPr/>
        <a:lstStyle/>
        <a:p>
          <a:endParaRPr lang="en-US"/>
        </a:p>
      </dgm:t>
    </dgm:pt>
    <dgm:pt modelId="{C6760A79-4E22-4EEB-8F33-C6574A5F09AE}" type="sibTrans" cxnId="{763F1AF6-7539-4789-8545-92AE29C33278}">
      <dgm:prSet/>
      <dgm:spPr/>
      <dgm:t>
        <a:bodyPr/>
        <a:lstStyle/>
        <a:p>
          <a:endParaRPr lang="en-US"/>
        </a:p>
      </dgm:t>
    </dgm:pt>
    <dgm:pt modelId="{4FCCD1B3-681D-4A2C-9359-ED0419AD5F2A}">
      <dgm:prSet custT="1"/>
      <dgm:spPr/>
      <dgm:t>
        <a:bodyPr/>
        <a:lstStyle/>
        <a:p>
          <a:r>
            <a:rPr lang="en-IN" sz="1600" dirty="0" smtClean="0">
              <a:latin typeface="Times New Roman" pitchFamily="18" charset="0"/>
              <a:cs typeface="Times New Roman" pitchFamily="18" charset="0"/>
            </a:rPr>
            <a:t>Module VI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ED724F5E-FCBB-4D8E-8CFE-61ADA9E491D7}" type="parTrans" cxnId="{42AD2331-1A4A-4578-910A-A67100584E81}">
      <dgm:prSet/>
      <dgm:spPr/>
      <dgm:t>
        <a:bodyPr/>
        <a:lstStyle/>
        <a:p>
          <a:endParaRPr lang="en-US"/>
        </a:p>
      </dgm:t>
    </dgm:pt>
    <dgm:pt modelId="{C20524DC-BBE1-49AE-827D-46593A937AEE}" type="sibTrans" cxnId="{42AD2331-1A4A-4578-910A-A67100584E81}">
      <dgm:prSet/>
      <dgm:spPr/>
      <dgm:t>
        <a:bodyPr/>
        <a:lstStyle/>
        <a:p>
          <a:endParaRPr lang="en-US"/>
        </a:p>
      </dgm:t>
    </dgm:pt>
    <dgm:pt modelId="{9264EB46-63D1-44D6-899B-E25163C0145F}">
      <dgm:prSet/>
      <dgm:spPr/>
      <dgm:t>
        <a:bodyPr/>
        <a:lstStyle/>
        <a:p>
          <a:endParaRPr lang="en-US" sz="1300" dirty="0">
            <a:latin typeface="Times New Roman" pitchFamily="18" charset="0"/>
            <a:cs typeface="Times New Roman" pitchFamily="18" charset="0"/>
          </a:endParaRPr>
        </a:p>
      </dgm:t>
    </dgm:pt>
    <dgm:pt modelId="{18904B94-D175-4820-8E4B-BE2415F76C6F}" type="parTrans" cxnId="{0B05DC1F-41DB-4EDF-9EEA-111AF568C50E}">
      <dgm:prSet/>
      <dgm:spPr/>
      <dgm:t>
        <a:bodyPr/>
        <a:lstStyle/>
        <a:p>
          <a:endParaRPr lang="en-US"/>
        </a:p>
      </dgm:t>
    </dgm:pt>
    <dgm:pt modelId="{58826450-47D0-4BB7-9668-6004A55ADB31}" type="sibTrans" cxnId="{0B05DC1F-41DB-4EDF-9EEA-111AF568C50E}">
      <dgm:prSet/>
      <dgm:spPr/>
      <dgm:t>
        <a:bodyPr/>
        <a:lstStyle/>
        <a:p>
          <a:endParaRPr lang="en-US"/>
        </a:p>
      </dgm:t>
    </dgm:pt>
    <dgm:pt modelId="{6F74FCF1-364C-4400-BBF4-47CDE30C1318}">
      <dgm:prSet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Implemented by Concerned Department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C3576D00-7BEE-44F4-82AC-83A20E8B917E}" type="parTrans" cxnId="{F163037E-B5EE-4839-B1B3-014AD7A470C0}">
      <dgm:prSet/>
      <dgm:spPr/>
      <dgm:t>
        <a:bodyPr/>
        <a:lstStyle/>
        <a:p>
          <a:endParaRPr lang="en-US"/>
        </a:p>
      </dgm:t>
    </dgm:pt>
    <dgm:pt modelId="{706874F9-FDD3-40C0-A6D9-09EF99C92918}" type="sibTrans" cxnId="{F163037E-B5EE-4839-B1B3-014AD7A470C0}">
      <dgm:prSet/>
      <dgm:spPr/>
      <dgm:t>
        <a:bodyPr/>
        <a:lstStyle/>
        <a:p>
          <a:endParaRPr lang="en-US"/>
        </a:p>
      </dgm:t>
    </dgm:pt>
    <dgm:pt modelId="{C01710CD-5BFE-494F-B105-91C20F8726B4}">
      <dgm:prSet/>
      <dgm:spPr/>
      <dgm:t>
        <a:bodyPr/>
        <a:lstStyle/>
        <a:p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CW05</a:t>
          </a:r>
        </a:p>
      </dgm:t>
    </dgm:pt>
    <dgm:pt modelId="{CA338A2B-203F-4558-BA99-F272739F6A61}" type="parTrans" cxnId="{F2F29661-EEE7-4799-84D5-51450B3BAC9D}">
      <dgm:prSet/>
      <dgm:spPr/>
      <dgm:t>
        <a:bodyPr/>
        <a:lstStyle/>
        <a:p>
          <a:endParaRPr lang="en-US"/>
        </a:p>
      </dgm:t>
    </dgm:pt>
    <dgm:pt modelId="{3EDE15C9-E9C6-4629-A784-EC22D8424E92}" type="sibTrans" cxnId="{F2F29661-EEE7-4799-84D5-51450B3BAC9D}">
      <dgm:prSet/>
      <dgm:spPr/>
      <dgm:t>
        <a:bodyPr/>
        <a:lstStyle/>
        <a:p>
          <a:endParaRPr lang="en-US"/>
        </a:p>
      </dgm:t>
    </dgm:pt>
    <dgm:pt modelId="{43226DD5-D8D9-4BBB-BDBD-9CCF4BD7B6D7}">
      <dgm:prSet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Research and Publication Ethics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C1B9A679-A8AC-4A32-A222-A0234D0A93E6}" type="parTrans" cxnId="{64315DBF-228A-4D43-835D-0BA8AF43051A}">
      <dgm:prSet/>
      <dgm:spPr/>
      <dgm:t>
        <a:bodyPr/>
        <a:lstStyle/>
        <a:p>
          <a:endParaRPr lang="en-US"/>
        </a:p>
      </dgm:t>
    </dgm:pt>
    <dgm:pt modelId="{150212CD-8DA7-41B0-AEF1-29F15CAD5E25}" type="sibTrans" cxnId="{64315DBF-228A-4D43-835D-0BA8AF43051A}">
      <dgm:prSet/>
      <dgm:spPr/>
      <dgm:t>
        <a:bodyPr/>
        <a:lstStyle/>
        <a:p>
          <a:endParaRPr lang="en-US"/>
        </a:p>
      </dgm:t>
    </dgm:pt>
    <dgm:pt modelId="{9E60980F-2AA7-4585-9060-41572AFD96F2}">
      <dgm:prSet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Implemented by Directorate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24A953F4-A33F-421F-AC05-D5FC00A690EE}" type="parTrans" cxnId="{180BD410-709B-4F88-921C-FA286ED2002D}">
      <dgm:prSet/>
      <dgm:spPr/>
      <dgm:t>
        <a:bodyPr/>
        <a:lstStyle/>
        <a:p>
          <a:endParaRPr lang="en-US"/>
        </a:p>
      </dgm:t>
    </dgm:pt>
    <dgm:pt modelId="{B1381908-A739-4359-A53A-44C4FBCE1EA3}" type="sibTrans" cxnId="{180BD410-709B-4F88-921C-FA286ED2002D}">
      <dgm:prSet/>
      <dgm:spPr/>
      <dgm:t>
        <a:bodyPr/>
        <a:lstStyle/>
        <a:p>
          <a:endParaRPr lang="en-US"/>
        </a:p>
      </dgm:t>
    </dgm:pt>
    <dgm:pt modelId="{2D891381-638B-4C44-BFF8-88F247C289D1}">
      <dgm:prSet phldrT="[Text]"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Evaluation (Theory+ Assignment) – 80+20 Marks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CACF4EF8-1356-4334-A9A3-C8A8A2ABAF12}" type="parTrans" cxnId="{4BFC1A47-D004-495E-BBE4-B408B179C3E1}">
      <dgm:prSet/>
      <dgm:spPr/>
      <dgm:t>
        <a:bodyPr/>
        <a:lstStyle/>
        <a:p>
          <a:endParaRPr lang="en-US"/>
        </a:p>
      </dgm:t>
    </dgm:pt>
    <dgm:pt modelId="{B629830C-ED42-409A-80E5-07E28B67E4A5}" type="sibTrans" cxnId="{4BFC1A47-D004-495E-BBE4-B408B179C3E1}">
      <dgm:prSet/>
      <dgm:spPr/>
      <dgm:t>
        <a:bodyPr/>
        <a:lstStyle/>
        <a:p>
          <a:endParaRPr lang="en-US"/>
        </a:p>
      </dgm:t>
    </dgm:pt>
    <dgm:pt modelId="{AF41DB33-2D27-4091-84CC-44D52DCD51F7}">
      <dgm:prSet phldrT="[Text]"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Implemented by Directorate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7BEAADC3-EBE2-471E-B5C1-DAEF90D6ABA5}" type="parTrans" cxnId="{3BD74473-375F-4DC9-8C09-321CB430BACF}">
      <dgm:prSet/>
      <dgm:spPr/>
      <dgm:t>
        <a:bodyPr/>
        <a:lstStyle/>
        <a:p>
          <a:endParaRPr lang="en-US"/>
        </a:p>
      </dgm:t>
    </dgm:pt>
    <dgm:pt modelId="{644A1AE5-C5A1-4833-9C48-E5666251C82C}" type="sibTrans" cxnId="{3BD74473-375F-4DC9-8C09-321CB430BACF}">
      <dgm:prSet/>
      <dgm:spPr/>
      <dgm:t>
        <a:bodyPr/>
        <a:lstStyle/>
        <a:p>
          <a:endParaRPr lang="en-US"/>
        </a:p>
      </dgm:t>
    </dgm:pt>
    <dgm:pt modelId="{4FC6270E-9F2F-4794-BE07-5714BF467317}">
      <dgm:prSet phldrT="[Text]"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Evaluation (Theory+ Assignment) – 80+20 Marks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E153EF91-4292-40A3-8D4B-B88C39BA1ABC}" type="parTrans" cxnId="{8226AC55-FD12-4247-A666-E0D682925F06}">
      <dgm:prSet/>
      <dgm:spPr/>
      <dgm:t>
        <a:bodyPr/>
        <a:lstStyle/>
        <a:p>
          <a:endParaRPr lang="en-US"/>
        </a:p>
      </dgm:t>
    </dgm:pt>
    <dgm:pt modelId="{7D25C1C6-784D-4A9A-AFD6-56145A1DBC08}" type="sibTrans" cxnId="{8226AC55-FD12-4247-A666-E0D682925F06}">
      <dgm:prSet/>
      <dgm:spPr/>
      <dgm:t>
        <a:bodyPr/>
        <a:lstStyle/>
        <a:p>
          <a:endParaRPr lang="en-US"/>
        </a:p>
      </dgm:t>
    </dgm:pt>
    <dgm:pt modelId="{78BA2B83-7653-495E-A88B-52015C9760CB}">
      <dgm:prSet phldrT="[Text]" custT="1"/>
      <dgm:spPr/>
      <dgm:t>
        <a:bodyPr/>
        <a:lstStyle/>
        <a:p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9AAA07A9-31BD-4381-A133-89327262787C}" type="parTrans" cxnId="{F29BA8AF-3A66-4A98-8B84-5ED9F8390A00}">
      <dgm:prSet/>
      <dgm:spPr/>
      <dgm:t>
        <a:bodyPr/>
        <a:lstStyle/>
        <a:p>
          <a:endParaRPr lang="en-US"/>
        </a:p>
      </dgm:t>
    </dgm:pt>
    <dgm:pt modelId="{37B5512E-D946-4697-9359-09EE50430D3E}" type="sibTrans" cxnId="{F29BA8AF-3A66-4A98-8B84-5ED9F8390A00}">
      <dgm:prSet/>
      <dgm:spPr/>
      <dgm:t>
        <a:bodyPr/>
        <a:lstStyle/>
        <a:p>
          <a:endParaRPr lang="en-US"/>
        </a:p>
      </dgm:t>
    </dgm:pt>
    <dgm:pt modelId="{DAC35D0B-B496-44CC-8F10-24472E7EF18A}">
      <dgm:prSet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Evaluation (Theory + Assignment) – 80+20 Marks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31045F4A-C1BD-4385-9632-7536B5E11B8A}" type="parTrans" cxnId="{FC0998FA-AA36-4232-B1C2-98F31F27358D}">
      <dgm:prSet/>
      <dgm:spPr/>
      <dgm:t>
        <a:bodyPr/>
        <a:lstStyle/>
        <a:p>
          <a:endParaRPr lang="en-US"/>
        </a:p>
      </dgm:t>
    </dgm:pt>
    <dgm:pt modelId="{5108EE63-DDBA-4665-96A8-D71DF967CE43}" type="sibTrans" cxnId="{FC0998FA-AA36-4232-B1C2-98F31F27358D}">
      <dgm:prSet/>
      <dgm:spPr/>
      <dgm:t>
        <a:bodyPr/>
        <a:lstStyle/>
        <a:p>
          <a:endParaRPr lang="en-US"/>
        </a:p>
      </dgm:t>
    </dgm:pt>
    <dgm:pt modelId="{C8E85C20-10FE-4A38-A5C5-466F815BA361}">
      <dgm:prSet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Evaluation (Theory+ Assignment) – 80+20 Marks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B6EB8C41-3B8B-4529-8BA1-54F60FD58B58}" type="parTrans" cxnId="{2695CED2-DB25-4595-8DDC-8F53B4BE5F23}">
      <dgm:prSet/>
      <dgm:spPr/>
      <dgm:t>
        <a:bodyPr/>
        <a:lstStyle/>
        <a:p>
          <a:endParaRPr lang="en-US"/>
        </a:p>
      </dgm:t>
    </dgm:pt>
    <dgm:pt modelId="{599DBAF2-3A8E-4B5F-A72D-B4C79E191827}" type="sibTrans" cxnId="{2695CED2-DB25-4595-8DDC-8F53B4BE5F23}">
      <dgm:prSet/>
      <dgm:spPr/>
      <dgm:t>
        <a:bodyPr/>
        <a:lstStyle/>
        <a:p>
          <a:endParaRPr lang="en-US"/>
        </a:p>
      </dgm:t>
    </dgm:pt>
    <dgm:pt modelId="{E2EFAAE0-B89B-4B9D-A75F-882F1142634A}">
      <dgm:prSet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Evaluation project (Presentation + Viva) – 50 + 50 Marks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69A2CCA9-7376-41CE-9B57-B9312EEBEBD5}" type="parTrans" cxnId="{F158EF64-00AF-4FBF-9915-A590EDF54BFF}">
      <dgm:prSet/>
      <dgm:spPr/>
      <dgm:t>
        <a:bodyPr/>
        <a:lstStyle/>
        <a:p>
          <a:endParaRPr lang="en-US"/>
        </a:p>
      </dgm:t>
    </dgm:pt>
    <dgm:pt modelId="{2DF16EF4-8690-4AD0-8B62-8EC32BC53CFA}" type="sibTrans" cxnId="{F158EF64-00AF-4FBF-9915-A590EDF54BFF}">
      <dgm:prSet/>
      <dgm:spPr/>
      <dgm:t>
        <a:bodyPr/>
        <a:lstStyle/>
        <a:p>
          <a:endParaRPr lang="en-US"/>
        </a:p>
      </dgm:t>
    </dgm:pt>
    <dgm:pt modelId="{B3770318-3DA3-4105-8CAB-6E0A76803B4F}">
      <dgm:prSet phldrT="[Text]" custT="1"/>
      <dgm:spPr/>
      <dgm:t>
        <a:bodyPr/>
        <a:lstStyle/>
        <a:p>
          <a:r>
            <a:rPr lang="en-IN" sz="1600" dirty="0" smtClean="0">
              <a:latin typeface="Times New Roman" pitchFamily="18" charset="0"/>
              <a:cs typeface="Times New Roman" pitchFamily="18" charset="0"/>
            </a:rPr>
            <a:t>Module II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0B61D022-7973-4BBF-909A-B2D3C8E652AE}" type="sibTrans" cxnId="{E396F23B-AC19-40B6-9A6B-93E23BA026E9}">
      <dgm:prSet/>
      <dgm:spPr/>
      <dgm:t>
        <a:bodyPr/>
        <a:lstStyle/>
        <a:p>
          <a:endParaRPr lang="en-US"/>
        </a:p>
      </dgm:t>
    </dgm:pt>
    <dgm:pt modelId="{45F46C73-F55F-46B4-82D1-973A6030A048}" type="parTrans" cxnId="{E396F23B-AC19-40B6-9A6B-93E23BA026E9}">
      <dgm:prSet/>
      <dgm:spPr/>
      <dgm:t>
        <a:bodyPr/>
        <a:lstStyle/>
        <a:p>
          <a:endParaRPr lang="en-US"/>
        </a:p>
      </dgm:t>
    </dgm:pt>
    <dgm:pt modelId="{7087BFD3-2E71-45EB-A4D7-448EB1840484}">
      <dgm:prSet custT="1"/>
      <dgm:spPr/>
      <dgm:t>
        <a:bodyPr/>
        <a:lstStyle/>
        <a:p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Evaluation (Theory+ Assignment) – 80+20 Marks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27206185-1118-4586-A673-A0C9ED268F5E}" type="parTrans" cxnId="{65AB6E63-9B01-42EA-965B-8BC1504C8B5A}">
      <dgm:prSet/>
      <dgm:spPr/>
      <dgm:t>
        <a:bodyPr/>
        <a:lstStyle/>
        <a:p>
          <a:endParaRPr lang="en-US"/>
        </a:p>
      </dgm:t>
    </dgm:pt>
    <dgm:pt modelId="{5EFCEC15-6936-41B7-B17A-01B44DFCB6C2}" type="sibTrans" cxnId="{65AB6E63-9B01-42EA-965B-8BC1504C8B5A}">
      <dgm:prSet/>
      <dgm:spPr/>
      <dgm:t>
        <a:bodyPr/>
        <a:lstStyle/>
        <a:p>
          <a:endParaRPr lang="en-US"/>
        </a:p>
      </dgm:t>
    </dgm:pt>
    <dgm:pt modelId="{0563EA20-32AC-4424-B579-E27EA7238A68}">
      <dgm:prSet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https://uou.ac.in/downloads/dri/coursework-curriculum-phd.pdf</a:t>
          </a:r>
          <a:endParaRPr lang="en-US" sz="1800" dirty="0" smtClean="0">
            <a:latin typeface="Times New Roman" pitchFamily="18" charset="0"/>
            <a:cs typeface="Times New Roman" pitchFamily="18" charset="0"/>
          </a:endParaRPr>
        </a:p>
        <a:p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C20DD1C7-8AD7-4982-8C3E-284C87F2EACA}" type="parTrans" cxnId="{BED01FEE-EC36-45B1-ABEC-230D21FA0154}">
      <dgm:prSet/>
      <dgm:spPr/>
      <dgm:t>
        <a:bodyPr/>
        <a:lstStyle/>
        <a:p>
          <a:endParaRPr lang="en-US"/>
        </a:p>
      </dgm:t>
    </dgm:pt>
    <dgm:pt modelId="{1A437BBA-905E-4F93-9E95-43CC3B6E525B}" type="sibTrans" cxnId="{BED01FEE-EC36-45B1-ABEC-230D21FA0154}">
      <dgm:prSet/>
      <dgm:spPr/>
      <dgm:t>
        <a:bodyPr/>
        <a:lstStyle/>
        <a:p>
          <a:endParaRPr lang="en-US"/>
        </a:p>
      </dgm:t>
    </dgm:pt>
    <dgm:pt modelId="{AE34D153-0EF6-4F81-8A9C-F8980406B878}" type="pres">
      <dgm:prSet presAssocID="{188FC3D0-2ED3-4791-9A63-8FC07F9BB5A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F3FDFA-EDA4-4A81-9959-7962EE89871B}" type="pres">
      <dgm:prSet presAssocID="{C1624F74-B7DB-44EC-A664-D1BA78DA86EA}" presName="node" presStyleLbl="node1" presStyleIdx="0" presStyleCnt="6" custScaleX="140188" custScaleY="192048" custLinFactNeighborX="6774" custLinFactNeighborY="58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D45ED-4EA6-4834-8DA8-40489ADF2503}" type="pres">
      <dgm:prSet presAssocID="{B239AB64-3157-4C7B-A6C4-C2E737DA767A}" presName="sibTrans" presStyleLbl="sibTrans1D1" presStyleIdx="0" presStyleCnt="5"/>
      <dgm:spPr/>
      <dgm:t>
        <a:bodyPr/>
        <a:lstStyle/>
        <a:p>
          <a:endParaRPr lang="en-US"/>
        </a:p>
      </dgm:t>
    </dgm:pt>
    <dgm:pt modelId="{0DC5668D-CE9B-4C46-BA26-838C44509C5C}" type="pres">
      <dgm:prSet presAssocID="{B239AB64-3157-4C7B-A6C4-C2E737DA767A}" presName="connectorText" presStyleLbl="sibTrans1D1" presStyleIdx="0" presStyleCnt="5"/>
      <dgm:spPr/>
      <dgm:t>
        <a:bodyPr/>
        <a:lstStyle/>
        <a:p>
          <a:endParaRPr lang="en-US"/>
        </a:p>
      </dgm:t>
    </dgm:pt>
    <dgm:pt modelId="{988EF36A-39A1-40E4-A43A-D7DB31F4C55F}" type="pres">
      <dgm:prSet presAssocID="{ADA45D8D-F81B-4BCB-9A45-BADBECBA7431}" presName="node" presStyleLbl="node1" presStyleIdx="1" presStyleCnt="6" custScaleX="153901" custScaleY="184826" custLinFactNeighborX="20103" custLinFactNeighborY="64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554D68-884B-4DF2-AB25-0AB123FB0B54}" type="pres">
      <dgm:prSet presAssocID="{9E610CD1-4C98-4787-94A2-E49CA08B44AA}" presName="sibTrans" presStyleLbl="sibTrans1D1" presStyleIdx="1" presStyleCnt="5"/>
      <dgm:spPr/>
      <dgm:t>
        <a:bodyPr/>
        <a:lstStyle/>
        <a:p>
          <a:endParaRPr lang="en-US"/>
        </a:p>
      </dgm:t>
    </dgm:pt>
    <dgm:pt modelId="{D641DA62-E654-4484-818A-58A6302CD46D}" type="pres">
      <dgm:prSet presAssocID="{9E610CD1-4C98-4787-94A2-E49CA08B44AA}" presName="connectorText" presStyleLbl="sibTrans1D1" presStyleIdx="1" presStyleCnt="5"/>
      <dgm:spPr/>
      <dgm:t>
        <a:bodyPr/>
        <a:lstStyle/>
        <a:p>
          <a:endParaRPr lang="en-US"/>
        </a:p>
      </dgm:t>
    </dgm:pt>
    <dgm:pt modelId="{A78A43C4-0B75-4F31-B169-0EA35B85443A}" type="pres">
      <dgm:prSet presAssocID="{B8AE7DFE-C440-46F6-A417-876711A70F9B}" presName="node" presStyleLbl="node1" presStyleIdx="2" presStyleCnt="6" custScaleX="134804" custScaleY="197951" custLinFactNeighborX="39087" custLinFactNeighborY="105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D71F2-F49D-4563-8A4C-B8CC38194465}" type="pres">
      <dgm:prSet presAssocID="{B27966D4-99E7-4455-AA22-1FF59148203E}" presName="sibTrans" presStyleLbl="sibTrans1D1" presStyleIdx="2" presStyleCnt="5"/>
      <dgm:spPr/>
      <dgm:t>
        <a:bodyPr/>
        <a:lstStyle/>
        <a:p>
          <a:endParaRPr lang="en-US"/>
        </a:p>
      </dgm:t>
    </dgm:pt>
    <dgm:pt modelId="{86F77EC6-2485-4E12-934D-8574D5CEFCB0}" type="pres">
      <dgm:prSet presAssocID="{B27966D4-99E7-4455-AA22-1FF59148203E}" presName="connectorText" presStyleLbl="sibTrans1D1" presStyleIdx="2" presStyleCnt="5"/>
      <dgm:spPr/>
      <dgm:t>
        <a:bodyPr/>
        <a:lstStyle/>
        <a:p>
          <a:endParaRPr lang="en-US"/>
        </a:p>
      </dgm:t>
    </dgm:pt>
    <dgm:pt modelId="{91A7853A-18C5-4AA1-885E-D68859C50999}" type="pres">
      <dgm:prSet presAssocID="{A4D2FFFF-4F72-4241-85D6-EE9FCECD674A}" presName="node" presStyleLbl="node1" presStyleIdx="3" presStyleCnt="6" custScaleX="131461" custScaleY="207090" custLinFactNeighborX="-1590" custLinFactNeighborY="-64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0957C4-D53B-4379-9F6C-D11A5EDB64B0}" type="pres">
      <dgm:prSet presAssocID="{C6760A79-4E22-4EEB-8F33-C6574A5F09AE}" presName="sibTrans" presStyleLbl="sibTrans1D1" presStyleIdx="3" presStyleCnt="5"/>
      <dgm:spPr/>
      <dgm:t>
        <a:bodyPr/>
        <a:lstStyle/>
        <a:p>
          <a:endParaRPr lang="en-US"/>
        </a:p>
      </dgm:t>
    </dgm:pt>
    <dgm:pt modelId="{941582FD-DF1B-4F62-916D-5E19BFC317EB}" type="pres">
      <dgm:prSet presAssocID="{C6760A79-4E22-4EEB-8F33-C6574A5F09AE}" presName="connectorText" presStyleLbl="sibTrans1D1" presStyleIdx="3" presStyleCnt="5"/>
      <dgm:spPr/>
      <dgm:t>
        <a:bodyPr/>
        <a:lstStyle/>
        <a:p>
          <a:endParaRPr lang="en-US"/>
        </a:p>
      </dgm:t>
    </dgm:pt>
    <dgm:pt modelId="{B05C8569-22F8-4196-B0B3-3AB205044A9A}" type="pres">
      <dgm:prSet presAssocID="{C01710CD-5BFE-494F-B105-91C20F8726B4}" presName="node" presStyleLbl="node1" presStyleIdx="4" presStyleCnt="6" custScaleX="129063" custScaleY="210940" custLinFactNeighborX="-1001" custLinFactNeighborY="-118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A9525-3F7C-440A-96C4-C0999AA544BB}" type="pres">
      <dgm:prSet presAssocID="{3EDE15C9-E9C6-4629-A784-EC22D8424E92}" presName="sibTrans" presStyleLbl="sibTrans1D1" presStyleIdx="4" presStyleCnt="5"/>
      <dgm:spPr/>
      <dgm:t>
        <a:bodyPr/>
        <a:lstStyle/>
        <a:p>
          <a:endParaRPr lang="en-US"/>
        </a:p>
      </dgm:t>
    </dgm:pt>
    <dgm:pt modelId="{3A77BB0F-1566-4843-BC2A-27B19E7BDFED}" type="pres">
      <dgm:prSet presAssocID="{3EDE15C9-E9C6-4629-A784-EC22D8424E92}" presName="connectorText" presStyleLbl="sibTrans1D1" presStyleIdx="4" presStyleCnt="5"/>
      <dgm:spPr/>
      <dgm:t>
        <a:bodyPr/>
        <a:lstStyle/>
        <a:p>
          <a:endParaRPr lang="en-US"/>
        </a:p>
      </dgm:t>
    </dgm:pt>
    <dgm:pt modelId="{177ADB11-E26A-4B17-B8BA-6D2AE946DB80}" type="pres">
      <dgm:prSet presAssocID="{0563EA20-32AC-4424-B579-E27EA7238A68}" presName="node" presStyleLbl="node1" presStyleIdx="5" presStyleCnt="6" custScaleX="207236" custScaleY="1569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71DEE5-FBAB-42C8-BBBF-BE27F587F549}" type="presOf" srcId="{9E610CD1-4C98-4787-94A2-E49CA08B44AA}" destId="{D641DA62-E654-4484-818A-58A6302CD46D}" srcOrd="1" destOrd="0" presId="urn:microsoft.com/office/officeart/2005/8/layout/bProcess3"/>
    <dgm:cxn modelId="{4BFC1A47-D004-495E-BBE4-B408B179C3E1}" srcId="{ADA45D8D-F81B-4BCB-9A45-BADBECBA7431}" destId="{2D891381-638B-4C44-BFF8-88F247C289D1}" srcOrd="4" destOrd="0" parTransId="{CACF4EF8-1356-4334-A9A3-C8A8A2ABAF12}" sibTransId="{B629830C-ED42-409A-80E5-07E28B67E4A5}"/>
    <dgm:cxn modelId="{33EA0E8F-5356-433A-B0A0-8AC7E6BC47DA}" type="presOf" srcId="{78BA2B83-7653-495E-A88B-52015C9760CB}" destId="{86F3FDFA-EDA4-4A81-9959-7962EE89871B}" srcOrd="0" destOrd="4" presId="urn:microsoft.com/office/officeart/2005/8/layout/bProcess3"/>
    <dgm:cxn modelId="{9B62CE25-48A0-49AE-858A-630A31B99F0A}" type="presOf" srcId="{9E610CD1-4C98-4787-94A2-E49CA08B44AA}" destId="{33554D68-884B-4DF2-AB25-0AB123FB0B54}" srcOrd="0" destOrd="0" presId="urn:microsoft.com/office/officeart/2005/8/layout/bProcess3"/>
    <dgm:cxn modelId="{28555D3B-0AAF-43A1-8943-78AD5DF0474D}" type="presOf" srcId="{0B6367C7-ED4B-4829-950F-579E8710AA3A}" destId="{988EF36A-39A1-40E4-A43A-D7DB31F4C55F}" srcOrd="0" destOrd="6" presId="urn:microsoft.com/office/officeart/2005/8/layout/bProcess3"/>
    <dgm:cxn modelId="{BED01FEE-EC36-45B1-ABEC-230D21FA0154}" srcId="{188FC3D0-2ED3-4791-9A63-8FC07F9BB5AB}" destId="{0563EA20-32AC-4424-B579-E27EA7238A68}" srcOrd="5" destOrd="0" parTransId="{C20DD1C7-8AD7-4982-8C3E-284C87F2EACA}" sibTransId="{1A437BBA-905E-4F93-9E95-43CC3B6E525B}"/>
    <dgm:cxn modelId="{8C5D0981-EC93-4F0A-B92B-DC35555BAFB7}" type="presOf" srcId="{C1624F74-B7DB-44EC-A664-D1BA78DA86EA}" destId="{86F3FDFA-EDA4-4A81-9959-7962EE89871B}" srcOrd="0" destOrd="0" presId="urn:microsoft.com/office/officeart/2005/8/layout/bProcess3"/>
    <dgm:cxn modelId="{F78B382E-7475-45EB-A029-47B344004CBD}" type="presOf" srcId="{A55AA717-BDFC-46A0-8EA2-BDEA1CE3A361}" destId="{988EF36A-39A1-40E4-A43A-D7DB31F4C55F}" srcOrd="0" destOrd="7" presId="urn:microsoft.com/office/officeart/2005/8/layout/bProcess3"/>
    <dgm:cxn modelId="{1816A509-6411-4C86-A150-6F5BE4837DD1}" srcId="{ADA45D8D-F81B-4BCB-9A45-BADBECBA7431}" destId="{ABDDF2B3-FD02-40A0-9384-9DADFDA4A026}" srcOrd="2" destOrd="0" parTransId="{4BAE0590-B3F3-40C1-8449-980B295EDAF3}" sibTransId="{0C07D754-DFD2-44A7-96C6-5651C0EC060C}"/>
    <dgm:cxn modelId="{2695CED2-DB25-4595-8DDC-8F53B4BE5F23}" srcId="{A4D2FFFF-4F72-4241-85D6-EE9FCECD674A}" destId="{C8E85C20-10FE-4A38-A5C5-466F815BA361}" srcOrd="2" destOrd="0" parTransId="{B6EB8C41-3B8B-4529-8BA1-54F60FD58B58}" sibTransId="{599DBAF2-3A8E-4B5F-A72D-B4C79E191827}"/>
    <dgm:cxn modelId="{B3BE9945-E56C-4517-9738-BB7BAAF044DF}" srcId="{B8AE7DFE-C440-46F6-A417-876711A70F9B}" destId="{DB777671-16C5-457C-B07F-9CE81EEF479D}" srcOrd="1" destOrd="0" parTransId="{0BFC3E1B-8507-4747-BBD8-9BA27BA73522}" sibTransId="{4215EDC6-06F3-44F7-A817-0B54F04F9280}"/>
    <dgm:cxn modelId="{F29BA8AF-3A66-4A98-8B84-5ED9F8390A00}" srcId="{C1624F74-B7DB-44EC-A664-D1BA78DA86EA}" destId="{78BA2B83-7653-495E-A88B-52015C9760CB}" srcOrd="3" destOrd="0" parTransId="{9AAA07A9-31BD-4381-A133-89327262787C}" sibTransId="{37B5512E-D946-4697-9359-09EE50430D3E}"/>
    <dgm:cxn modelId="{E376E377-8DAA-436F-A523-2AD121BCFD72}" type="presOf" srcId="{3EDE15C9-E9C6-4629-A784-EC22D8424E92}" destId="{D85A9525-3F7C-440A-96C4-C0999AA544BB}" srcOrd="0" destOrd="0" presId="urn:microsoft.com/office/officeart/2005/8/layout/bProcess3"/>
    <dgm:cxn modelId="{64315DBF-228A-4D43-835D-0BA8AF43051A}" srcId="{C01710CD-5BFE-494F-B105-91C20F8726B4}" destId="{43226DD5-D8D9-4BBB-BDBD-9CCF4BD7B6D7}" srcOrd="0" destOrd="0" parTransId="{C1B9A679-A8AC-4A32-A222-A0234D0A93E6}" sibTransId="{150212CD-8DA7-41B0-AEF1-29F15CAD5E25}"/>
    <dgm:cxn modelId="{E6E20E30-F2F6-4438-B559-D240AF141924}" type="presOf" srcId="{B239AB64-3157-4C7B-A6C4-C2E737DA767A}" destId="{494D45ED-4EA6-4834-8DA8-40489ADF2503}" srcOrd="0" destOrd="0" presId="urn:microsoft.com/office/officeart/2005/8/layout/bProcess3"/>
    <dgm:cxn modelId="{EFCF4BFA-ACF3-4515-B493-7CDF8AFE0229}" type="presOf" srcId="{9264EB46-63D1-44D6-899B-E25163C0145F}" destId="{91A7853A-18C5-4AA1-885E-D68859C50999}" srcOrd="0" destOrd="5" presId="urn:microsoft.com/office/officeart/2005/8/layout/bProcess3"/>
    <dgm:cxn modelId="{B480F868-B2F6-41D6-895F-2BB5194D60C2}" type="presOf" srcId="{B239AB64-3157-4C7B-A6C4-C2E737DA767A}" destId="{0DC5668D-CE9B-4C46-BA26-838C44509C5C}" srcOrd="1" destOrd="0" presId="urn:microsoft.com/office/officeart/2005/8/layout/bProcess3"/>
    <dgm:cxn modelId="{3BD74473-375F-4DC9-8C09-321CB430BACF}" srcId="{ADA45D8D-F81B-4BCB-9A45-BADBECBA7431}" destId="{AF41DB33-2D27-4091-84CC-44D52DCD51F7}" srcOrd="3" destOrd="0" parTransId="{7BEAADC3-EBE2-471E-B5C1-DAEF90D6ABA5}" sibTransId="{644A1AE5-C5A1-4833-9C48-E5666251C82C}"/>
    <dgm:cxn modelId="{E396F23B-AC19-40B6-9A6B-93E23BA026E9}" srcId="{ADA45D8D-F81B-4BCB-9A45-BADBECBA7431}" destId="{B3770318-3DA3-4105-8CAB-6E0A76803B4F}" srcOrd="0" destOrd="0" parTransId="{45F46C73-F55F-46B4-82D1-973A6030A048}" sibTransId="{0B61D022-7973-4BBF-909A-B2D3C8E652AE}"/>
    <dgm:cxn modelId="{7AF0D52F-EBA3-45B0-B2BE-6A1D2D0AC76B}" type="presOf" srcId="{C8E85C20-10FE-4A38-A5C5-466F815BA361}" destId="{91A7853A-18C5-4AA1-885E-D68859C50999}" srcOrd="0" destOrd="3" presId="urn:microsoft.com/office/officeart/2005/8/layout/bProcess3"/>
    <dgm:cxn modelId="{77B7B3C6-F154-4A0B-8224-35C73B203352}" type="presOf" srcId="{0563EA20-32AC-4424-B579-E27EA7238A68}" destId="{177ADB11-E26A-4B17-B8BA-6D2AE946DB80}" srcOrd="0" destOrd="0" presId="urn:microsoft.com/office/officeart/2005/8/layout/bProcess3"/>
    <dgm:cxn modelId="{33E0C7AE-C9DF-47F4-8777-D2BAC9F490DD}" type="presOf" srcId="{B3770318-3DA3-4105-8CAB-6E0A76803B4F}" destId="{988EF36A-39A1-40E4-A43A-D7DB31F4C55F}" srcOrd="0" destOrd="1" presId="urn:microsoft.com/office/officeart/2005/8/layout/bProcess3"/>
    <dgm:cxn modelId="{180BD410-709B-4F88-921C-FA286ED2002D}" srcId="{C01710CD-5BFE-494F-B105-91C20F8726B4}" destId="{9E60980F-2AA7-4585-9060-41572AFD96F2}" srcOrd="1" destOrd="0" parTransId="{24A953F4-A33F-421F-AC05-D5FC00A690EE}" sibTransId="{B1381908-A739-4359-A53A-44C4FBCE1EA3}"/>
    <dgm:cxn modelId="{8226AC55-FD12-4247-A666-E0D682925F06}" srcId="{C1624F74-B7DB-44EC-A664-D1BA78DA86EA}" destId="{4FC6270E-9F2F-4794-BE07-5714BF467317}" srcOrd="2" destOrd="0" parTransId="{E153EF91-4292-40A3-8D4B-B88C39BA1ABC}" sibTransId="{7D25C1C6-784D-4A9A-AFD6-56145A1DBC08}"/>
    <dgm:cxn modelId="{7487095C-0016-46B6-A2AD-18F571AA0E3C}" type="presOf" srcId="{E2EFAAE0-B89B-4B9D-A75F-882F1142634A}" destId="{91A7853A-18C5-4AA1-885E-D68859C50999}" srcOrd="0" destOrd="4" presId="urn:microsoft.com/office/officeart/2005/8/layout/bProcess3"/>
    <dgm:cxn modelId="{9BDD8077-B5C0-45AD-B77E-D7F2693B7A1A}" srcId="{C1624F74-B7DB-44EC-A664-D1BA78DA86EA}" destId="{EDCE0990-8BBE-485D-88AC-E4184E1D18E8}" srcOrd="1" destOrd="0" parTransId="{ABCFEBFC-6A11-452D-8A81-F8EC967A1AFA}" sibTransId="{8D9BDE7D-E30A-4470-8F41-5451E2753F9A}"/>
    <dgm:cxn modelId="{421E05C7-F3A7-41F2-9B16-1DF8883184EF}" type="presOf" srcId="{B8AE7DFE-C440-46F6-A417-876711A70F9B}" destId="{A78A43C4-0B75-4F31-B169-0EA35B85443A}" srcOrd="0" destOrd="0" presId="urn:microsoft.com/office/officeart/2005/8/layout/bProcess3"/>
    <dgm:cxn modelId="{B7227818-0112-42B2-8E1A-7E59F68DA964}" srcId="{188FC3D0-2ED3-4791-9A63-8FC07F9BB5AB}" destId="{ADA45D8D-F81B-4BCB-9A45-BADBECBA7431}" srcOrd="1" destOrd="0" parTransId="{ACC3B53F-B39B-4E6D-9F82-FC1F02B68CAE}" sibTransId="{9E610CD1-4C98-4787-94A2-E49CA08B44AA}"/>
    <dgm:cxn modelId="{0B6B56DF-3B23-4D4D-8D00-2AE744DCEA21}" type="presOf" srcId="{188FC3D0-2ED3-4791-9A63-8FC07F9BB5AB}" destId="{AE34D153-0EF6-4F81-8A9C-F8980406B878}" srcOrd="0" destOrd="0" presId="urn:microsoft.com/office/officeart/2005/8/layout/bProcess3"/>
    <dgm:cxn modelId="{57443AF4-987E-49C5-B7DD-7C170318A5A1}" srcId="{ADA45D8D-F81B-4BCB-9A45-BADBECBA7431}" destId="{A55AA717-BDFC-46A0-8EA2-BDEA1CE3A361}" srcOrd="6" destOrd="0" parTransId="{49C209B2-AC87-4773-A73A-DD1836959410}" sibTransId="{E86712DE-C23D-42DD-8C73-656D581923DA}"/>
    <dgm:cxn modelId="{8CBDB39F-E32C-40E0-A07E-56375A22DA96}" type="presOf" srcId="{3EDE15C9-E9C6-4629-A784-EC22D8424E92}" destId="{3A77BB0F-1566-4843-BC2A-27B19E7BDFED}" srcOrd="1" destOrd="0" presId="urn:microsoft.com/office/officeart/2005/8/layout/bProcess3"/>
    <dgm:cxn modelId="{3336ABA8-03B0-49A9-B985-27748A540E0A}" srcId="{188FC3D0-2ED3-4791-9A63-8FC07F9BB5AB}" destId="{B8AE7DFE-C440-46F6-A417-876711A70F9B}" srcOrd="2" destOrd="0" parTransId="{C4AB8ABA-4B83-42EE-8D93-8831CD6F0496}" sibTransId="{B27966D4-99E7-4455-AA22-1FF59148203E}"/>
    <dgm:cxn modelId="{78A7E39C-5E62-4550-9200-5496361C0DB3}" type="presOf" srcId="{DAC35D0B-B496-44CC-8F10-24472E7EF18A}" destId="{A78A43C4-0B75-4F31-B169-0EA35B85443A}" srcOrd="0" destOrd="3" presId="urn:microsoft.com/office/officeart/2005/8/layout/bProcess3"/>
    <dgm:cxn modelId="{9E43708C-AABF-4802-AD7B-87CAD76F6D0F}" srcId="{188FC3D0-2ED3-4791-9A63-8FC07F9BB5AB}" destId="{C1624F74-B7DB-44EC-A664-D1BA78DA86EA}" srcOrd="0" destOrd="0" parTransId="{CFDA3A80-540E-465B-900A-6E810E1D9F4E}" sibTransId="{B239AB64-3157-4C7B-A6C4-C2E737DA767A}"/>
    <dgm:cxn modelId="{763F1AF6-7539-4789-8545-92AE29C33278}" srcId="{188FC3D0-2ED3-4791-9A63-8FC07F9BB5AB}" destId="{A4D2FFFF-4F72-4241-85D6-EE9FCECD674A}" srcOrd="3" destOrd="0" parTransId="{F310038D-AA68-43BA-A95B-C301810C3636}" sibTransId="{C6760A79-4E22-4EEB-8F33-C6574A5F09AE}"/>
    <dgm:cxn modelId="{F2F29661-EEE7-4799-84D5-51450B3BAC9D}" srcId="{188FC3D0-2ED3-4791-9A63-8FC07F9BB5AB}" destId="{C01710CD-5BFE-494F-B105-91C20F8726B4}" srcOrd="4" destOrd="0" parTransId="{CA338A2B-203F-4558-BA99-F272739F6A61}" sibTransId="{3EDE15C9-E9C6-4629-A784-EC22D8424E92}"/>
    <dgm:cxn modelId="{FE67C777-21C7-4A60-A0CE-F705ACF016F4}" srcId="{B8AE7DFE-C440-46F6-A417-876711A70F9B}" destId="{5C45CBE5-B6C3-4DEE-8D6D-5832A1F9ED6A}" srcOrd="0" destOrd="0" parTransId="{C4152215-DE0F-48C0-877C-AD1348D00E28}" sibTransId="{48720D82-A589-4D02-881F-73357A24EDC4}"/>
    <dgm:cxn modelId="{12B379B5-F14C-4CA7-91AD-235EE51D3796}" srcId="{ADA45D8D-F81B-4BCB-9A45-BADBECBA7431}" destId="{D89EAEF3-C16A-4681-9381-FD9E401400B2}" srcOrd="1" destOrd="0" parTransId="{4D4B1DB4-E7DB-45DE-A9C6-50B6DA167CA3}" sibTransId="{BFC09C6C-A290-44BF-8DA4-AA191CC0BDA2}"/>
    <dgm:cxn modelId="{DB1DD2E9-84B1-4318-B529-9CFD777856EB}" srcId="{C1624F74-B7DB-44EC-A664-D1BA78DA86EA}" destId="{01825886-7BB6-4438-93AC-F458745D0D69}" srcOrd="0" destOrd="0" parTransId="{9FDDF6DF-597C-47C7-8E93-251602C79B53}" sibTransId="{AA6FB088-20A6-4764-9DE5-32B6ECC4B0F8}"/>
    <dgm:cxn modelId="{4571C8EB-1B84-4BE0-A677-CAFCE4C83134}" type="presOf" srcId="{EDCE0990-8BBE-485D-88AC-E4184E1D18E8}" destId="{86F3FDFA-EDA4-4A81-9959-7962EE89871B}" srcOrd="0" destOrd="2" presId="urn:microsoft.com/office/officeart/2005/8/layout/bProcess3"/>
    <dgm:cxn modelId="{F158EF64-00AF-4FBF-9915-A590EDF54BFF}" srcId="{A4D2FFFF-4F72-4241-85D6-EE9FCECD674A}" destId="{E2EFAAE0-B89B-4B9D-A75F-882F1142634A}" srcOrd="3" destOrd="0" parTransId="{69A2CCA9-7376-41CE-9B57-B9312EEBEBD5}" sibTransId="{2DF16EF4-8690-4AD0-8B62-8EC32BC53CFA}"/>
    <dgm:cxn modelId="{F47DE7BA-2DFA-4C57-A9DA-74580400856D}" srcId="{ADA45D8D-F81B-4BCB-9A45-BADBECBA7431}" destId="{0B6367C7-ED4B-4829-950F-579E8710AA3A}" srcOrd="5" destOrd="0" parTransId="{9BE3BC04-D4CA-421B-97D5-D4084D2C0607}" sibTransId="{6EBC0D9A-CEEE-4E75-B706-F6D82B63FA70}"/>
    <dgm:cxn modelId="{E8CFADE2-7DB1-49E7-9B1E-C728E9029081}" type="presOf" srcId="{C6760A79-4E22-4EEB-8F33-C6574A5F09AE}" destId="{941582FD-DF1B-4F62-916D-5E19BFC317EB}" srcOrd="1" destOrd="0" presId="urn:microsoft.com/office/officeart/2005/8/layout/bProcess3"/>
    <dgm:cxn modelId="{D21C6AF6-24F2-4FF1-8A66-0D8AFBA86873}" type="presOf" srcId="{A4D2FFFF-4F72-4241-85D6-EE9FCECD674A}" destId="{91A7853A-18C5-4AA1-885E-D68859C50999}" srcOrd="0" destOrd="0" presId="urn:microsoft.com/office/officeart/2005/8/layout/bProcess3"/>
    <dgm:cxn modelId="{D888CC06-81BD-49BE-A5D9-7436E2FC683D}" type="presOf" srcId="{43226DD5-D8D9-4BBB-BDBD-9CCF4BD7B6D7}" destId="{B05C8569-22F8-4196-B0B3-3AB205044A9A}" srcOrd="0" destOrd="1" presId="urn:microsoft.com/office/officeart/2005/8/layout/bProcess3"/>
    <dgm:cxn modelId="{B3307FDB-BA40-457C-950C-FE39135F631D}" type="presOf" srcId="{ADA45D8D-F81B-4BCB-9A45-BADBECBA7431}" destId="{988EF36A-39A1-40E4-A43A-D7DB31F4C55F}" srcOrd="0" destOrd="0" presId="urn:microsoft.com/office/officeart/2005/8/layout/bProcess3"/>
    <dgm:cxn modelId="{FC0998FA-AA36-4232-B1C2-98F31F27358D}" srcId="{B8AE7DFE-C440-46F6-A417-876711A70F9B}" destId="{DAC35D0B-B496-44CC-8F10-24472E7EF18A}" srcOrd="2" destOrd="0" parTransId="{31045F4A-C1BD-4385-9632-7536B5E11B8A}" sibTransId="{5108EE63-DDBA-4665-96A8-D71DF967CE43}"/>
    <dgm:cxn modelId="{6FCD0A3F-02C1-404E-A63E-4D3A70F6A698}" type="presOf" srcId="{D89EAEF3-C16A-4681-9381-FD9E401400B2}" destId="{988EF36A-39A1-40E4-A43A-D7DB31F4C55F}" srcOrd="0" destOrd="2" presId="urn:microsoft.com/office/officeart/2005/8/layout/bProcess3"/>
    <dgm:cxn modelId="{65AB6E63-9B01-42EA-965B-8BC1504C8B5A}" srcId="{C01710CD-5BFE-494F-B105-91C20F8726B4}" destId="{7087BFD3-2E71-45EB-A4D7-448EB1840484}" srcOrd="2" destOrd="0" parTransId="{27206185-1118-4586-A673-A0C9ED268F5E}" sibTransId="{5EFCEC15-6936-41B7-B17A-01B44DFCB6C2}"/>
    <dgm:cxn modelId="{5F89A4B1-51B5-41FC-8FB5-2A6781863C77}" type="presOf" srcId="{AF41DB33-2D27-4091-84CC-44D52DCD51F7}" destId="{988EF36A-39A1-40E4-A43A-D7DB31F4C55F}" srcOrd="0" destOrd="4" presId="urn:microsoft.com/office/officeart/2005/8/layout/bProcess3"/>
    <dgm:cxn modelId="{E5B8FF92-C9DB-4DEB-A88D-587F4D969172}" type="presOf" srcId="{C01710CD-5BFE-494F-B105-91C20F8726B4}" destId="{B05C8569-22F8-4196-B0B3-3AB205044A9A}" srcOrd="0" destOrd="0" presId="urn:microsoft.com/office/officeart/2005/8/layout/bProcess3"/>
    <dgm:cxn modelId="{D7D9D5EE-86B0-418E-B442-931C55B2B580}" type="presOf" srcId="{5C45CBE5-B6C3-4DEE-8D6D-5832A1F9ED6A}" destId="{A78A43C4-0B75-4F31-B169-0EA35B85443A}" srcOrd="0" destOrd="1" presId="urn:microsoft.com/office/officeart/2005/8/layout/bProcess3"/>
    <dgm:cxn modelId="{6F92906E-929D-4E03-B6AB-DC2DDC6A91C1}" type="presOf" srcId="{4FC6270E-9F2F-4794-BE07-5714BF467317}" destId="{86F3FDFA-EDA4-4A81-9959-7962EE89871B}" srcOrd="0" destOrd="3" presId="urn:microsoft.com/office/officeart/2005/8/layout/bProcess3"/>
    <dgm:cxn modelId="{EE1693F4-FA87-4E76-8331-F9728353E30F}" type="presOf" srcId="{6F74FCF1-364C-4400-BBF4-47CDE30C1318}" destId="{91A7853A-18C5-4AA1-885E-D68859C50999}" srcOrd="0" destOrd="2" presId="urn:microsoft.com/office/officeart/2005/8/layout/bProcess3"/>
    <dgm:cxn modelId="{2879524B-6D60-4856-A685-722EC1C1E156}" type="presOf" srcId="{9E60980F-2AA7-4585-9060-41572AFD96F2}" destId="{B05C8569-22F8-4196-B0B3-3AB205044A9A}" srcOrd="0" destOrd="2" presId="urn:microsoft.com/office/officeart/2005/8/layout/bProcess3"/>
    <dgm:cxn modelId="{990BA9F4-B0DC-4955-87DC-1A7041E957B3}" type="presOf" srcId="{4FCCD1B3-681D-4A2C-9359-ED0419AD5F2A}" destId="{91A7853A-18C5-4AA1-885E-D68859C50999}" srcOrd="0" destOrd="1" presId="urn:microsoft.com/office/officeart/2005/8/layout/bProcess3"/>
    <dgm:cxn modelId="{09BD77C9-6598-4F1F-9661-124F4AEF420B}" type="presOf" srcId="{7087BFD3-2E71-45EB-A4D7-448EB1840484}" destId="{B05C8569-22F8-4196-B0B3-3AB205044A9A}" srcOrd="0" destOrd="3" presId="urn:microsoft.com/office/officeart/2005/8/layout/bProcess3"/>
    <dgm:cxn modelId="{D971C3ED-C89F-4E97-A657-F69898C60040}" type="presOf" srcId="{2D891381-638B-4C44-BFF8-88F247C289D1}" destId="{988EF36A-39A1-40E4-A43A-D7DB31F4C55F}" srcOrd="0" destOrd="5" presId="urn:microsoft.com/office/officeart/2005/8/layout/bProcess3"/>
    <dgm:cxn modelId="{6E9DC1BE-5190-4B54-9D2E-725A9D23A61F}" type="presOf" srcId="{C6760A79-4E22-4EEB-8F33-C6574A5F09AE}" destId="{880957C4-D53B-4379-9F6C-D11A5EDB64B0}" srcOrd="0" destOrd="0" presId="urn:microsoft.com/office/officeart/2005/8/layout/bProcess3"/>
    <dgm:cxn modelId="{DE27F202-1C9D-4C76-B44F-28B5E9D2F35C}" type="presOf" srcId="{DB777671-16C5-457C-B07F-9CE81EEF479D}" destId="{A78A43C4-0B75-4F31-B169-0EA35B85443A}" srcOrd="0" destOrd="2" presId="urn:microsoft.com/office/officeart/2005/8/layout/bProcess3"/>
    <dgm:cxn modelId="{CBA707F6-CDF4-48E0-9FF7-64010A83A881}" type="presOf" srcId="{ABDDF2B3-FD02-40A0-9384-9DADFDA4A026}" destId="{988EF36A-39A1-40E4-A43A-D7DB31F4C55F}" srcOrd="0" destOrd="3" presId="urn:microsoft.com/office/officeart/2005/8/layout/bProcess3"/>
    <dgm:cxn modelId="{636B5521-F169-419D-A26F-9646372EFBD1}" type="presOf" srcId="{01825886-7BB6-4438-93AC-F458745D0D69}" destId="{86F3FDFA-EDA4-4A81-9959-7962EE89871B}" srcOrd="0" destOrd="1" presId="urn:microsoft.com/office/officeart/2005/8/layout/bProcess3"/>
    <dgm:cxn modelId="{48D5B931-A76A-45CA-9CD3-45D9A66BF3CD}" type="presOf" srcId="{B27966D4-99E7-4455-AA22-1FF59148203E}" destId="{9C2D71F2-F49D-4563-8A4C-B8CC38194465}" srcOrd="0" destOrd="0" presId="urn:microsoft.com/office/officeart/2005/8/layout/bProcess3"/>
    <dgm:cxn modelId="{0B05DC1F-41DB-4EDF-9EEA-111AF568C50E}" srcId="{A4D2FFFF-4F72-4241-85D6-EE9FCECD674A}" destId="{9264EB46-63D1-44D6-899B-E25163C0145F}" srcOrd="4" destOrd="0" parTransId="{18904B94-D175-4820-8E4B-BE2415F76C6F}" sibTransId="{58826450-47D0-4BB7-9668-6004A55ADB31}"/>
    <dgm:cxn modelId="{F163037E-B5EE-4839-B1B3-014AD7A470C0}" srcId="{A4D2FFFF-4F72-4241-85D6-EE9FCECD674A}" destId="{6F74FCF1-364C-4400-BBF4-47CDE30C1318}" srcOrd="1" destOrd="0" parTransId="{C3576D00-7BEE-44F4-82AC-83A20E8B917E}" sibTransId="{706874F9-FDD3-40C0-A6D9-09EF99C92918}"/>
    <dgm:cxn modelId="{42AD2331-1A4A-4578-910A-A67100584E81}" srcId="{A4D2FFFF-4F72-4241-85D6-EE9FCECD674A}" destId="{4FCCD1B3-681D-4A2C-9359-ED0419AD5F2A}" srcOrd="0" destOrd="0" parTransId="{ED724F5E-FCBB-4D8E-8CFE-61ADA9E491D7}" sibTransId="{C20524DC-BBE1-49AE-827D-46593A937AEE}"/>
    <dgm:cxn modelId="{B56C19BE-190E-472B-A9F3-2DF85D41AD24}" type="presOf" srcId="{B27966D4-99E7-4455-AA22-1FF59148203E}" destId="{86F77EC6-2485-4E12-934D-8574D5CEFCB0}" srcOrd="1" destOrd="0" presId="urn:microsoft.com/office/officeart/2005/8/layout/bProcess3"/>
    <dgm:cxn modelId="{99DC5AE9-6C2C-4401-9251-BB53D8167CD6}" type="presParOf" srcId="{AE34D153-0EF6-4F81-8A9C-F8980406B878}" destId="{86F3FDFA-EDA4-4A81-9959-7962EE89871B}" srcOrd="0" destOrd="0" presId="urn:microsoft.com/office/officeart/2005/8/layout/bProcess3"/>
    <dgm:cxn modelId="{17702645-1465-4721-BF55-3BD6A5BABAAC}" type="presParOf" srcId="{AE34D153-0EF6-4F81-8A9C-F8980406B878}" destId="{494D45ED-4EA6-4834-8DA8-40489ADF2503}" srcOrd="1" destOrd="0" presId="urn:microsoft.com/office/officeart/2005/8/layout/bProcess3"/>
    <dgm:cxn modelId="{EC108481-3A9C-40D2-AF66-DEA8789DB013}" type="presParOf" srcId="{494D45ED-4EA6-4834-8DA8-40489ADF2503}" destId="{0DC5668D-CE9B-4C46-BA26-838C44509C5C}" srcOrd="0" destOrd="0" presId="urn:microsoft.com/office/officeart/2005/8/layout/bProcess3"/>
    <dgm:cxn modelId="{47534100-C202-4F54-BE20-5BBD09B6B35A}" type="presParOf" srcId="{AE34D153-0EF6-4F81-8A9C-F8980406B878}" destId="{988EF36A-39A1-40E4-A43A-D7DB31F4C55F}" srcOrd="2" destOrd="0" presId="urn:microsoft.com/office/officeart/2005/8/layout/bProcess3"/>
    <dgm:cxn modelId="{40A76642-AABB-4CAB-8BE5-02244B233399}" type="presParOf" srcId="{AE34D153-0EF6-4F81-8A9C-F8980406B878}" destId="{33554D68-884B-4DF2-AB25-0AB123FB0B54}" srcOrd="3" destOrd="0" presId="urn:microsoft.com/office/officeart/2005/8/layout/bProcess3"/>
    <dgm:cxn modelId="{A3016D41-64A4-4C74-BF39-304AD72AE066}" type="presParOf" srcId="{33554D68-884B-4DF2-AB25-0AB123FB0B54}" destId="{D641DA62-E654-4484-818A-58A6302CD46D}" srcOrd="0" destOrd="0" presId="urn:microsoft.com/office/officeart/2005/8/layout/bProcess3"/>
    <dgm:cxn modelId="{66ECED32-4FB3-4ADB-AD33-B94D5F8EBF79}" type="presParOf" srcId="{AE34D153-0EF6-4F81-8A9C-F8980406B878}" destId="{A78A43C4-0B75-4F31-B169-0EA35B85443A}" srcOrd="4" destOrd="0" presId="urn:microsoft.com/office/officeart/2005/8/layout/bProcess3"/>
    <dgm:cxn modelId="{9610970D-E987-4286-B8AD-C0C0C5D62A23}" type="presParOf" srcId="{AE34D153-0EF6-4F81-8A9C-F8980406B878}" destId="{9C2D71F2-F49D-4563-8A4C-B8CC38194465}" srcOrd="5" destOrd="0" presId="urn:microsoft.com/office/officeart/2005/8/layout/bProcess3"/>
    <dgm:cxn modelId="{A217EDEE-7C03-46EC-ACCA-C2A280556C09}" type="presParOf" srcId="{9C2D71F2-F49D-4563-8A4C-B8CC38194465}" destId="{86F77EC6-2485-4E12-934D-8574D5CEFCB0}" srcOrd="0" destOrd="0" presId="urn:microsoft.com/office/officeart/2005/8/layout/bProcess3"/>
    <dgm:cxn modelId="{B1935B03-1013-420D-8B3D-44B5EB220310}" type="presParOf" srcId="{AE34D153-0EF6-4F81-8A9C-F8980406B878}" destId="{91A7853A-18C5-4AA1-885E-D68859C50999}" srcOrd="6" destOrd="0" presId="urn:microsoft.com/office/officeart/2005/8/layout/bProcess3"/>
    <dgm:cxn modelId="{EDAEFDF0-E64F-4800-89DB-CEE581D36107}" type="presParOf" srcId="{AE34D153-0EF6-4F81-8A9C-F8980406B878}" destId="{880957C4-D53B-4379-9F6C-D11A5EDB64B0}" srcOrd="7" destOrd="0" presId="urn:microsoft.com/office/officeart/2005/8/layout/bProcess3"/>
    <dgm:cxn modelId="{8A0AE9E6-79E2-4460-BEA8-B65F33198E9B}" type="presParOf" srcId="{880957C4-D53B-4379-9F6C-D11A5EDB64B0}" destId="{941582FD-DF1B-4F62-916D-5E19BFC317EB}" srcOrd="0" destOrd="0" presId="urn:microsoft.com/office/officeart/2005/8/layout/bProcess3"/>
    <dgm:cxn modelId="{55D24FFA-6A8F-4861-9546-440B68F2DF38}" type="presParOf" srcId="{AE34D153-0EF6-4F81-8A9C-F8980406B878}" destId="{B05C8569-22F8-4196-B0B3-3AB205044A9A}" srcOrd="8" destOrd="0" presId="urn:microsoft.com/office/officeart/2005/8/layout/bProcess3"/>
    <dgm:cxn modelId="{CF10232B-683B-4306-908C-26E96E7365CC}" type="presParOf" srcId="{AE34D153-0EF6-4F81-8A9C-F8980406B878}" destId="{D85A9525-3F7C-440A-96C4-C0999AA544BB}" srcOrd="9" destOrd="0" presId="urn:microsoft.com/office/officeart/2005/8/layout/bProcess3"/>
    <dgm:cxn modelId="{3E107144-ED20-423A-9125-D23891C0B7F2}" type="presParOf" srcId="{D85A9525-3F7C-440A-96C4-C0999AA544BB}" destId="{3A77BB0F-1566-4843-BC2A-27B19E7BDFED}" srcOrd="0" destOrd="0" presId="urn:microsoft.com/office/officeart/2005/8/layout/bProcess3"/>
    <dgm:cxn modelId="{1C160CB3-F458-463C-9A88-1E8848B8EDDD}" type="presParOf" srcId="{AE34D153-0EF6-4F81-8A9C-F8980406B878}" destId="{177ADB11-E26A-4B17-B8BA-6D2AE946DB80}" srcOrd="10" destOrd="0" presId="urn:microsoft.com/office/officeart/2005/8/layout/bProcess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31B733-760E-46B8-A449-6E2D4C7F2A02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05420F6-0887-42CA-B073-F3551EBD048D}">
      <dgm:prSet phldrT="[Text]"/>
      <dgm:spPr/>
      <dgm:t>
        <a:bodyPr/>
        <a:lstStyle/>
        <a:p>
          <a:r>
            <a:rPr lang="en-US" dirty="0"/>
            <a:t>Workshops</a:t>
          </a:r>
          <a:endParaRPr lang="en-IN" dirty="0"/>
        </a:p>
      </dgm:t>
    </dgm:pt>
    <dgm:pt modelId="{0793E3FA-97CD-4FB5-BC4D-A89EFCF0DDCB}" type="parTrans" cxnId="{89BEFE5F-CE0F-41D5-99CA-16A01146F88C}">
      <dgm:prSet/>
      <dgm:spPr/>
      <dgm:t>
        <a:bodyPr/>
        <a:lstStyle/>
        <a:p>
          <a:endParaRPr lang="en-IN"/>
        </a:p>
      </dgm:t>
    </dgm:pt>
    <dgm:pt modelId="{A6557225-3FCD-4833-80BE-FE02B5843A33}" type="sibTrans" cxnId="{89BEFE5F-CE0F-41D5-99CA-16A01146F88C}">
      <dgm:prSet/>
      <dgm:spPr/>
      <dgm:t>
        <a:bodyPr/>
        <a:lstStyle/>
        <a:p>
          <a:endParaRPr lang="en-IN"/>
        </a:p>
      </dgm:t>
    </dgm:pt>
    <dgm:pt modelId="{6FE54C83-1A4B-4D56-92E9-F1CAFD3ACBC8}">
      <dgm:prSet phldrT="[Text]"/>
      <dgm:spPr/>
      <dgm:t>
        <a:bodyPr/>
        <a:lstStyle/>
        <a:p>
          <a:r>
            <a:rPr lang="en-US" dirty="0"/>
            <a:t>Class Activities</a:t>
          </a:r>
          <a:endParaRPr lang="en-IN" dirty="0"/>
        </a:p>
      </dgm:t>
    </dgm:pt>
    <dgm:pt modelId="{F52E4E2D-680B-49D6-8505-A385B436BEE8}" type="parTrans" cxnId="{6A7C543D-73FE-41F9-9E50-59EDCFB4F550}">
      <dgm:prSet/>
      <dgm:spPr/>
      <dgm:t>
        <a:bodyPr/>
        <a:lstStyle/>
        <a:p>
          <a:endParaRPr lang="en-IN"/>
        </a:p>
      </dgm:t>
    </dgm:pt>
    <dgm:pt modelId="{28C7C3BB-9CBC-4AFD-B91B-46C2A7B3C683}" type="sibTrans" cxnId="{6A7C543D-73FE-41F9-9E50-59EDCFB4F550}">
      <dgm:prSet/>
      <dgm:spPr/>
      <dgm:t>
        <a:bodyPr/>
        <a:lstStyle/>
        <a:p>
          <a:endParaRPr lang="en-IN"/>
        </a:p>
      </dgm:t>
    </dgm:pt>
    <dgm:pt modelId="{9F294E1B-CA08-428F-8390-42A9E9D56E3E}">
      <dgm:prSet phldrT="[Text]"/>
      <dgm:spPr/>
      <dgm:t>
        <a:bodyPr/>
        <a:lstStyle/>
        <a:p>
          <a:r>
            <a:rPr lang="en-US" dirty="0"/>
            <a:t>Online Classes</a:t>
          </a:r>
          <a:endParaRPr lang="en-IN" dirty="0"/>
        </a:p>
      </dgm:t>
    </dgm:pt>
    <dgm:pt modelId="{A237F513-1C09-447A-AFD9-A8BCDB74D874}" type="parTrans" cxnId="{25B4D661-6364-42BE-A2BE-1192B77AB4DD}">
      <dgm:prSet/>
      <dgm:spPr/>
      <dgm:t>
        <a:bodyPr/>
        <a:lstStyle/>
        <a:p>
          <a:endParaRPr lang="en-IN"/>
        </a:p>
      </dgm:t>
    </dgm:pt>
    <dgm:pt modelId="{23A11B51-915B-4F00-955F-06AFEC468DBE}" type="sibTrans" cxnId="{25B4D661-6364-42BE-A2BE-1192B77AB4DD}">
      <dgm:prSet/>
      <dgm:spPr/>
      <dgm:t>
        <a:bodyPr/>
        <a:lstStyle/>
        <a:p>
          <a:endParaRPr lang="en-IN"/>
        </a:p>
      </dgm:t>
    </dgm:pt>
    <dgm:pt modelId="{34C55A80-8F05-4234-9679-9166EC66AADA}">
      <dgm:prSet phldrT="[Text]"/>
      <dgm:spPr/>
      <dgm:t>
        <a:bodyPr/>
        <a:lstStyle/>
        <a:p>
          <a:r>
            <a:rPr lang="en-US" dirty="0"/>
            <a:t>Hands-on Sessions</a:t>
          </a:r>
          <a:endParaRPr lang="en-IN" dirty="0"/>
        </a:p>
      </dgm:t>
    </dgm:pt>
    <dgm:pt modelId="{75F850FE-319E-4925-9CC8-09D38E7FC183}" type="parTrans" cxnId="{197A6E60-CC11-4FDD-8DB4-1E91EEB896C5}">
      <dgm:prSet/>
      <dgm:spPr/>
      <dgm:t>
        <a:bodyPr/>
        <a:lstStyle/>
        <a:p>
          <a:endParaRPr lang="en-IN"/>
        </a:p>
      </dgm:t>
    </dgm:pt>
    <dgm:pt modelId="{689EE3A2-7977-4FB0-9A48-AFD085380A57}" type="sibTrans" cxnId="{197A6E60-CC11-4FDD-8DB4-1E91EEB896C5}">
      <dgm:prSet/>
      <dgm:spPr/>
      <dgm:t>
        <a:bodyPr/>
        <a:lstStyle/>
        <a:p>
          <a:endParaRPr lang="en-IN"/>
        </a:p>
      </dgm:t>
    </dgm:pt>
    <dgm:pt modelId="{4BAA7F94-9B96-4A4C-BBE9-8BCCD356018E}">
      <dgm:prSet phldrT="[Text]"/>
      <dgm:spPr/>
      <dgm:t>
        <a:bodyPr/>
        <a:lstStyle/>
        <a:p>
          <a:r>
            <a:rPr lang="en-US" dirty="0"/>
            <a:t>Lectures</a:t>
          </a:r>
          <a:endParaRPr lang="en-IN" dirty="0"/>
        </a:p>
      </dgm:t>
    </dgm:pt>
    <dgm:pt modelId="{A94F9C04-2372-463C-855E-9B9725A43104}" type="parTrans" cxnId="{5232834A-5183-4FB4-8288-289F99922562}">
      <dgm:prSet/>
      <dgm:spPr/>
      <dgm:t>
        <a:bodyPr/>
        <a:lstStyle/>
        <a:p>
          <a:endParaRPr lang="en-IN"/>
        </a:p>
      </dgm:t>
    </dgm:pt>
    <dgm:pt modelId="{03B8A976-27BE-417A-B90C-A0309E33C9E1}" type="sibTrans" cxnId="{5232834A-5183-4FB4-8288-289F99922562}">
      <dgm:prSet/>
      <dgm:spPr/>
      <dgm:t>
        <a:bodyPr/>
        <a:lstStyle/>
        <a:p>
          <a:endParaRPr lang="en-IN"/>
        </a:p>
      </dgm:t>
    </dgm:pt>
    <dgm:pt modelId="{AB632132-6EE7-4A74-8ACE-D9E57450C2A9}">
      <dgm:prSet phldrT="[Text]" phldr="1"/>
      <dgm:spPr/>
      <dgm:t>
        <a:bodyPr/>
        <a:lstStyle/>
        <a:p>
          <a:endParaRPr lang="en-IN" dirty="0"/>
        </a:p>
      </dgm:t>
    </dgm:pt>
    <dgm:pt modelId="{E0B71819-41D0-4703-8CB0-F6CC0B74AE27}" type="sibTrans" cxnId="{DB975234-C17D-4D68-A64B-9245DD979EEF}">
      <dgm:prSet/>
      <dgm:spPr/>
      <dgm:t>
        <a:bodyPr/>
        <a:lstStyle/>
        <a:p>
          <a:endParaRPr lang="en-IN"/>
        </a:p>
      </dgm:t>
    </dgm:pt>
    <dgm:pt modelId="{8D2D9ABD-D54C-423D-8E5A-7BE2644A7782}" type="parTrans" cxnId="{DB975234-C17D-4D68-A64B-9245DD979EEF}">
      <dgm:prSet/>
      <dgm:spPr/>
      <dgm:t>
        <a:bodyPr/>
        <a:lstStyle/>
        <a:p>
          <a:endParaRPr lang="en-IN"/>
        </a:p>
      </dgm:t>
    </dgm:pt>
    <dgm:pt modelId="{20461882-B008-4C1E-AD69-C2D4AA5B3ABB}" type="pres">
      <dgm:prSet presAssocID="{F831B733-760E-46B8-A449-6E2D4C7F2A02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en-US"/>
        </a:p>
      </dgm:t>
    </dgm:pt>
    <dgm:pt modelId="{62B4D425-1F5F-4E91-A60D-D50C483FF578}" type="pres">
      <dgm:prSet presAssocID="{705420F6-0887-42CA-B073-F3551EBD048D}" presName="Image1" presStyleCnt="0"/>
      <dgm:spPr/>
    </dgm:pt>
    <dgm:pt modelId="{5D19C911-BC20-4AB8-A52C-317B047A4528}" type="pres">
      <dgm:prSet presAssocID="{705420F6-0887-42CA-B073-F3551EBD048D}" presName="Image" presStyleLbl="align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</dgm:spPr>
    </dgm:pt>
    <dgm:pt modelId="{62F43E12-3013-436A-8ADF-BDF27D0491B1}" type="pres">
      <dgm:prSet presAssocID="{705420F6-0887-42CA-B073-F3551EBD048D}" presName="Accent1" presStyleCnt="0"/>
      <dgm:spPr/>
    </dgm:pt>
    <dgm:pt modelId="{F7EA682E-F20F-4F30-B685-0139CC510F24}" type="pres">
      <dgm:prSet presAssocID="{705420F6-0887-42CA-B073-F3551EBD048D}" presName="Accent" presStyleLbl="parChTrans1D1" presStyleIdx="0" presStyleCnt="6"/>
      <dgm:spPr/>
    </dgm:pt>
    <dgm:pt modelId="{AEEEF5F4-6AA3-4D3E-B351-991ED258F07A}" type="pres">
      <dgm:prSet presAssocID="{705420F6-0887-42CA-B073-F3551EBD048D}" presName="Text1" presStyleLbl="alignImgPlac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AE1D0-DCDD-493A-AE7B-C377D94728EF}" type="pres">
      <dgm:prSet presAssocID="{6FE54C83-1A4B-4D56-92E9-F1CAFD3ACBC8}" presName="Image2" presStyleCnt="0"/>
      <dgm:spPr/>
    </dgm:pt>
    <dgm:pt modelId="{A30AA460-A743-4A6C-AD6C-1F1B62C6D41A}" type="pres">
      <dgm:prSet presAssocID="{6FE54C83-1A4B-4D56-92E9-F1CAFD3ACBC8}" presName="Image" presStyleLbl="alignImgPlace1" presStyleIdx="1" presStyleCnt="6" custLinFactX="100000" custLinFactY="24251" custLinFactNeighborX="152326" custLinFactNeighborY="100000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</dgm:spPr>
    </dgm:pt>
    <dgm:pt modelId="{17E38832-39CB-4F73-AC32-C0422BD3C7CB}" type="pres">
      <dgm:prSet presAssocID="{6FE54C83-1A4B-4D56-92E9-F1CAFD3ACBC8}" presName="Accent2" presStyleCnt="0"/>
      <dgm:spPr/>
    </dgm:pt>
    <dgm:pt modelId="{8B57F7B4-BA10-40DC-8366-321CD0A83BD1}" type="pres">
      <dgm:prSet presAssocID="{6FE54C83-1A4B-4D56-92E9-F1CAFD3ACBC8}" presName="Accent" presStyleLbl="parChTrans1D1" presStyleIdx="1" presStyleCnt="6"/>
      <dgm:spPr/>
    </dgm:pt>
    <dgm:pt modelId="{FF477F81-21AA-4666-8B43-F80D374DF8CC}" type="pres">
      <dgm:prSet presAssocID="{6FE54C83-1A4B-4D56-92E9-F1CAFD3ACBC8}" presName="Text2" presStyleLbl="alignImgPlac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876BE-92DF-4F8A-B995-9968E0382D4E}" type="pres">
      <dgm:prSet presAssocID="{9F294E1B-CA08-428F-8390-42A9E9D56E3E}" presName="Image3" presStyleCnt="0"/>
      <dgm:spPr/>
    </dgm:pt>
    <dgm:pt modelId="{F93AE96B-0061-4CA8-B699-264515EBECF6}" type="pres">
      <dgm:prSet presAssocID="{9F294E1B-CA08-428F-8390-42A9E9D56E3E}" presName="Image" presStyleLbl="alignImgPlace1" presStyleIdx="2" presStyleCnt="6"/>
      <dgm:spPr/>
    </dgm:pt>
    <dgm:pt modelId="{2E85717E-308B-4ED6-B541-3B2E23D49FB9}" type="pres">
      <dgm:prSet presAssocID="{9F294E1B-CA08-428F-8390-42A9E9D56E3E}" presName="Accent3" presStyleCnt="0"/>
      <dgm:spPr/>
    </dgm:pt>
    <dgm:pt modelId="{B412A536-94D8-446E-98C3-2D6B6EA180C1}" type="pres">
      <dgm:prSet presAssocID="{9F294E1B-CA08-428F-8390-42A9E9D56E3E}" presName="Accent" presStyleLbl="parChTrans1D1" presStyleIdx="2" presStyleCnt="6" custScaleX="120470" custScaleY="206011" custLinFactNeighborX="7519" custLinFactNeighborY="-31761"/>
      <dgm:spPr>
        <a:blipFill rotWithShape="0">
          <a:blip xmlns:r="http://schemas.openxmlformats.org/officeDocument/2006/relationships" r:embed="rId3"/>
          <a:srcRect/>
          <a:stretch>
            <a:fillRect t="-15000" b="-15000"/>
          </a:stretch>
        </a:blipFill>
      </dgm:spPr>
    </dgm:pt>
    <dgm:pt modelId="{9881ED52-852F-4EDE-9C99-C79F183CEC2B}" type="pres">
      <dgm:prSet presAssocID="{9F294E1B-CA08-428F-8390-42A9E9D56E3E}" presName="Text3" presStyleLbl="alignImgPlace1" presStyleIdx="2" presStyleCnt="6" custScaleX="120274" custScaleY="276008" custLinFactNeighborX="-4297" custLinFactNeighborY="-525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7723D7-2754-42C2-ABD1-9A98C2C8D7B7}" type="pres">
      <dgm:prSet presAssocID="{AB632132-6EE7-4A74-8ACE-D9E57450C2A9}" presName="Image4" presStyleCnt="0"/>
      <dgm:spPr/>
    </dgm:pt>
    <dgm:pt modelId="{E7098929-196E-4801-AA5A-41EB1C98B571}" type="pres">
      <dgm:prSet presAssocID="{AB632132-6EE7-4A74-8ACE-D9E57450C2A9}" presName="Image" presStyleLbl="alignImgPlace1" presStyleIdx="3" presStyleCnt="6" custScaleX="104758" custLinFactNeighborX="3933" custLinFactNeighborY="5808"/>
      <dgm:spPr>
        <a:blipFill rotWithShape="1">
          <a:blip xmlns:r="http://schemas.openxmlformats.org/officeDocument/2006/relationships" r:embed="rId4"/>
          <a:srcRect/>
          <a:stretch>
            <a:fillRect l="-18000" r="-18000"/>
          </a:stretch>
        </a:blipFill>
      </dgm:spPr>
    </dgm:pt>
    <dgm:pt modelId="{B4510F91-C5FB-490A-A952-5C0DD3C356CD}" type="pres">
      <dgm:prSet presAssocID="{AB632132-6EE7-4A74-8ACE-D9E57450C2A9}" presName="Accent4" presStyleCnt="0"/>
      <dgm:spPr/>
    </dgm:pt>
    <dgm:pt modelId="{6A5BB5E0-5336-45EE-B0BF-6F2CF440F507}" type="pres">
      <dgm:prSet presAssocID="{AB632132-6EE7-4A74-8ACE-D9E57450C2A9}" presName="Accent" presStyleLbl="parChTrans1D1" presStyleIdx="3" presStyleCnt="6"/>
      <dgm:spPr/>
    </dgm:pt>
    <dgm:pt modelId="{12864A7C-DB60-4EF8-BEEB-56FE2C0E4099}" type="pres">
      <dgm:prSet presAssocID="{AB632132-6EE7-4A74-8ACE-D9E57450C2A9}" presName="Text4" presStyleLbl="alignImgPlac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CB02A-E1B1-4EB8-A5D3-4CECC2CD684B}" type="pres">
      <dgm:prSet presAssocID="{34C55A80-8F05-4234-9679-9166EC66AADA}" presName="Image5" presStyleCnt="0"/>
      <dgm:spPr/>
    </dgm:pt>
    <dgm:pt modelId="{DE8290BC-3704-4343-9383-31A04C5197ED}" type="pres">
      <dgm:prSet presAssocID="{34C55A80-8F05-4234-9679-9166EC66AADA}" presName="Image" presStyleLbl="alignImgPlace1" presStyleIdx="4" presStyleCnt="6" custLinFactNeighborX="4466" custLinFactNeighborY="-3451"/>
      <dgm:spPr>
        <a:blipFill rotWithShape="1">
          <a:blip xmlns:r="http://schemas.openxmlformats.org/officeDocument/2006/relationships" r:embed="rId5"/>
          <a:srcRect/>
          <a:stretch>
            <a:fillRect l="-56000" r="-56000"/>
          </a:stretch>
        </a:blipFill>
      </dgm:spPr>
    </dgm:pt>
    <dgm:pt modelId="{4C888F58-D1B1-4679-9843-FDDFFB4FB227}" type="pres">
      <dgm:prSet presAssocID="{34C55A80-8F05-4234-9679-9166EC66AADA}" presName="Accent5" presStyleCnt="0"/>
      <dgm:spPr/>
    </dgm:pt>
    <dgm:pt modelId="{287E7E35-8839-4C76-87EE-B56CDA697E45}" type="pres">
      <dgm:prSet presAssocID="{34C55A80-8F05-4234-9679-9166EC66AADA}" presName="Accent" presStyleLbl="parChTrans1D1" presStyleIdx="4" presStyleCnt="6"/>
      <dgm:spPr/>
    </dgm:pt>
    <dgm:pt modelId="{8605B98C-ED79-4D36-A3D1-768B1DC48385}" type="pres">
      <dgm:prSet presAssocID="{34C55A80-8F05-4234-9679-9166EC66AADA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C2261A-389B-430E-A370-FE82F218A6D1}" type="pres">
      <dgm:prSet presAssocID="{4BAA7F94-9B96-4A4C-BBE9-8BCCD356018E}" presName="Image6" presStyleCnt="0"/>
      <dgm:spPr/>
    </dgm:pt>
    <dgm:pt modelId="{B3B75EF2-1806-40E0-A76A-B531BEB8BEB6}" type="pres">
      <dgm:prSet presAssocID="{4BAA7F94-9B96-4A4C-BBE9-8BCCD356018E}" presName="Image" presStyleLbl="alignImgPlace1" presStyleIdx="5" presStyleCnt="6" custScaleX="130671" custScaleY="159240" custLinFactNeighborX="82604" custLinFactNeighborY="22839"/>
      <dgm:spPr>
        <a:blipFill rotWithShape="1">
          <a:blip xmlns:r="http://schemas.openxmlformats.org/officeDocument/2006/relationships" r:embed="rId6"/>
          <a:srcRect/>
          <a:stretch>
            <a:fillRect l="-12000" r="-12000"/>
          </a:stretch>
        </a:blipFill>
      </dgm:spPr>
    </dgm:pt>
    <dgm:pt modelId="{AD8DC01C-6830-4F4D-8744-7AD644CAD70F}" type="pres">
      <dgm:prSet presAssocID="{4BAA7F94-9B96-4A4C-BBE9-8BCCD356018E}" presName="Accent6" presStyleCnt="0"/>
      <dgm:spPr/>
    </dgm:pt>
    <dgm:pt modelId="{9628CB07-1C02-489F-870C-C49DC7FC2222}" type="pres">
      <dgm:prSet presAssocID="{4BAA7F94-9B96-4A4C-BBE9-8BCCD356018E}" presName="Accent" presStyleLbl="parChTrans1D1" presStyleIdx="5" presStyleCnt="6" custLinFactX="6433" custLinFactNeighborX="100000" custLinFactNeighborY="-7272"/>
      <dgm:spPr/>
    </dgm:pt>
    <dgm:pt modelId="{DDA4C5CD-6744-4D90-8E80-3C7BB2C111A8}" type="pres">
      <dgm:prSet presAssocID="{4BAA7F94-9B96-4A4C-BBE9-8BCCD356018E}" presName="Text6" presStyleLbl="alignImgPlace1" presStyleIdx="5" presStyleCnt="6" custLinFactNeighborX="91582" custLinFactNeighborY="-832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7C543D-73FE-41F9-9E50-59EDCFB4F550}" srcId="{F831B733-760E-46B8-A449-6E2D4C7F2A02}" destId="{6FE54C83-1A4B-4D56-92E9-F1CAFD3ACBC8}" srcOrd="1" destOrd="0" parTransId="{F52E4E2D-680B-49D6-8505-A385B436BEE8}" sibTransId="{28C7C3BB-9CBC-4AFD-B91B-46C2A7B3C683}"/>
    <dgm:cxn modelId="{89BEFE5F-CE0F-41D5-99CA-16A01146F88C}" srcId="{F831B733-760E-46B8-A449-6E2D4C7F2A02}" destId="{705420F6-0887-42CA-B073-F3551EBD048D}" srcOrd="0" destOrd="0" parTransId="{0793E3FA-97CD-4FB5-BC4D-A89EFCF0DDCB}" sibTransId="{A6557225-3FCD-4833-80BE-FE02B5843A33}"/>
    <dgm:cxn modelId="{5232834A-5183-4FB4-8288-289F99922562}" srcId="{F831B733-760E-46B8-A449-6E2D4C7F2A02}" destId="{4BAA7F94-9B96-4A4C-BBE9-8BCCD356018E}" srcOrd="5" destOrd="0" parTransId="{A94F9C04-2372-463C-855E-9B9725A43104}" sibTransId="{03B8A976-27BE-417A-B90C-A0309E33C9E1}"/>
    <dgm:cxn modelId="{DB975234-C17D-4D68-A64B-9245DD979EEF}" srcId="{F831B733-760E-46B8-A449-6E2D4C7F2A02}" destId="{AB632132-6EE7-4A74-8ACE-D9E57450C2A9}" srcOrd="3" destOrd="0" parTransId="{8D2D9ABD-D54C-423D-8E5A-7BE2644A7782}" sibTransId="{E0B71819-41D0-4703-8CB0-F6CC0B74AE27}"/>
    <dgm:cxn modelId="{A75292E4-AC1C-4A33-8B25-151D0AE6A6DD}" type="presOf" srcId="{34C55A80-8F05-4234-9679-9166EC66AADA}" destId="{8605B98C-ED79-4D36-A3D1-768B1DC48385}" srcOrd="0" destOrd="0" presId="urn:microsoft.com/office/officeart/2011/layout/ThemePictureAccent"/>
    <dgm:cxn modelId="{356708AE-971D-42F0-8BB1-3ED74EB09C6B}" type="presOf" srcId="{9F294E1B-CA08-428F-8390-42A9E9D56E3E}" destId="{9881ED52-852F-4EDE-9C99-C79F183CEC2B}" srcOrd="0" destOrd="0" presId="urn:microsoft.com/office/officeart/2011/layout/ThemePictureAccent"/>
    <dgm:cxn modelId="{25B4D661-6364-42BE-A2BE-1192B77AB4DD}" srcId="{F831B733-760E-46B8-A449-6E2D4C7F2A02}" destId="{9F294E1B-CA08-428F-8390-42A9E9D56E3E}" srcOrd="2" destOrd="0" parTransId="{A237F513-1C09-447A-AFD9-A8BCDB74D874}" sibTransId="{23A11B51-915B-4F00-955F-06AFEC468DBE}"/>
    <dgm:cxn modelId="{AE2829C0-7410-4859-9BB2-75DD1C5A7820}" type="presOf" srcId="{AB632132-6EE7-4A74-8ACE-D9E57450C2A9}" destId="{12864A7C-DB60-4EF8-BEEB-56FE2C0E4099}" srcOrd="0" destOrd="0" presId="urn:microsoft.com/office/officeart/2011/layout/ThemePictureAccent"/>
    <dgm:cxn modelId="{8A9CEC05-1C4F-4F36-BCA7-3CCC405D1E0F}" type="presOf" srcId="{F831B733-760E-46B8-A449-6E2D4C7F2A02}" destId="{20461882-B008-4C1E-AD69-C2D4AA5B3ABB}" srcOrd="0" destOrd="0" presId="urn:microsoft.com/office/officeart/2011/layout/ThemePictureAccent"/>
    <dgm:cxn modelId="{DD778B26-9933-401A-B96D-92EB055E6D50}" type="presOf" srcId="{705420F6-0887-42CA-B073-F3551EBD048D}" destId="{AEEEF5F4-6AA3-4D3E-B351-991ED258F07A}" srcOrd="0" destOrd="0" presId="urn:microsoft.com/office/officeart/2011/layout/ThemePictureAccent"/>
    <dgm:cxn modelId="{095C308D-08C9-41C0-8EAF-956C3E5720F0}" type="presOf" srcId="{4BAA7F94-9B96-4A4C-BBE9-8BCCD356018E}" destId="{DDA4C5CD-6744-4D90-8E80-3C7BB2C111A8}" srcOrd="0" destOrd="0" presId="urn:microsoft.com/office/officeart/2011/layout/ThemePictureAccent"/>
    <dgm:cxn modelId="{197A6E60-CC11-4FDD-8DB4-1E91EEB896C5}" srcId="{F831B733-760E-46B8-A449-6E2D4C7F2A02}" destId="{34C55A80-8F05-4234-9679-9166EC66AADA}" srcOrd="4" destOrd="0" parTransId="{75F850FE-319E-4925-9CC8-09D38E7FC183}" sibTransId="{689EE3A2-7977-4FB0-9A48-AFD085380A57}"/>
    <dgm:cxn modelId="{869D900E-52B6-4FEF-801D-EA475A903270}" type="presOf" srcId="{6FE54C83-1A4B-4D56-92E9-F1CAFD3ACBC8}" destId="{FF477F81-21AA-4666-8B43-F80D374DF8CC}" srcOrd="0" destOrd="0" presId="urn:microsoft.com/office/officeart/2011/layout/ThemePictureAccent"/>
    <dgm:cxn modelId="{95F07222-D79B-4C9E-BEC3-F0D21DE8581E}" type="presParOf" srcId="{20461882-B008-4C1E-AD69-C2D4AA5B3ABB}" destId="{62B4D425-1F5F-4E91-A60D-D50C483FF578}" srcOrd="0" destOrd="0" presId="urn:microsoft.com/office/officeart/2011/layout/ThemePictureAccent"/>
    <dgm:cxn modelId="{FD1442FA-D1A3-4D8C-817A-274876F20BAA}" type="presParOf" srcId="{62B4D425-1F5F-4E91-A60D-D50C483FF578}" destId="{5D19C911-BC20-4AB8-A52C-317B047A4528}" srcOrd="0" destOrd="0" presId="urn:microsoft.com/office/officeart/2011/layout/ThemePictureAccent"/>
    <dgm:cxn modelId="{47BE1F50-F296-49DD-86FE-AB844C448873}" type="presParOf" srcId="{20461882-B008-4C1E-AD69-C2D4AA5B3ABB}" destId="{62F43E12-3013-436A-8ADF-BDF27D0491B1}" srcOrd="1" destOrd="0" presId="urn:microsoft.com/office/officeart/2011/layout/ThemePictureAccent"/>
    <dgm:cxn modelId="{6F456278-FCE0-490F-B358-1BCE05E6BD9B}" type="presParOf" srcId="{62F43E12-3013-436A-8ADF-BDF27D0491B1}" destId="{F7EA682E-F20F-4F30-B685-0139CC510F24}" srcOrd="0" destOrd="0" presId="urn:microsoft.com/office/officeart/2011/layout/ThemePictureAccent"/>
    <dgm:cxn modelId="{8609FB2E-79DA-4F88-98B2-5CFA2BEED5D4}" type="presParOf" srcId="{20461882-B008-4C1E-AD69-C2D4AA5B3ABB}" destId="{AEEEF5F4-6AA3-4D3E-B351-991ED258F07A}" srcOrd="2" destOrd="0" presId="urn:microsoft.com/office/officeart/2011/layout/ThemePictureAccent"/>
    <dgm:cxn modelId="{C290FC27-4AB0-4B10-9CF7-B80405CCFB07}" type="presParOf" srcId="{20461882-B008-4C1E-AD69-C2D4AA5B3ABB}" destId="{316AE1D0-DCDD-493A-AE7B-C377D94728EF}" srcOrd="3" destOrd="0" presId="urn:microsoft.com/office/officeart/2011/layout/ThemePictureAccent"/>
    <dgm:cxn modelId="{C6FE1DD0-95A7-4FC2-B959-80618A6E7BD4}" type="presParOf" srcId="{316AE1D0-DCDD-493A-AE7B-C377D94728EF}" destId="{A30AA460-A743-4A6C-AD6C-1F1B62C6D41A}" srcOrd="0" destOrd="0" presId="urn:microsoft.com/office/officeart/2011/layout/ThemePictureAccent"/>
    <dgm:cxn modelId="{91369CDA-035C-44FF-A076-823E37CF82CE}" type="presParOf" srcId="{20461882-B008-4C1E-AD69-C2D4AA5B3ABB}" destId="{17E38832-39CB-4F73-AC32-C0422BD3C7CB}" srcOrd="4" destOrd="0" presId="urn:microsoft.com/office/officeart/2011/layout/ThemePictureAccent"/>
    <dgm:cxn modelId="{E0EC1F72-FB9E-46D6-885D-159093474774}" type="presParOf" srcId="{17E38832-39CB-4F73-AC32-C0422BD3C7CB}" destId="{8B57F7B4-BA10-40DC-8366-321CD0A83BD1}" srcOrd="0" destOrd="0" presId="urn:microsoft.com/office/officeart/2011/layout/ThemePictureAccent"/>
    <dgm:cxn modelId="{B44EFED0-A1ED-4002-89EE-71519101DEC3}" type="presParOf" srcId="{20461882-B008-4C1E-AD69-C2D4AA5B3ABB}" destId="{FF477F81-21AA-4666-8B43-F80D374DF8CC}" srcOrd="5" destOrd="0" presId="urn:microsoft.com/office/officeart/2011/layout/ThemePictureAccent"/>
    <dgm:cxn modelId="{5AF01E34-BA61-44B7-AB2D-550CD1F0E711}" type="presParOf" srcId="{20461882-B008-4C1E-AD69-C2D4AA5B3ABB}" destId="{D80876BE-92DF-4F8A-B995-9968E0382D4E}" srcOrd="6" destOrd="0" presId="urn:microsoft.com/office/officeart/2011/layout/ThemePictureAccent"/>
    <dgm:cxn modelId="{9C36D096-F368-4B1F-8C2B-785908CE0C08}" type="presParOf" srcId="{D80876BE-92DF-4F8A-B995-9968E0382D4E}" destId="{F93AE96B-0061-4CA8-B699-264515EBECF6}" srcOrd="0" destOrd="0" presId="urn:microsoft.com/office/officeart/2011/layout/ThemePictureAccent"/>
    <dgm:cxn modelId="{7526F5CC-89FB-41CA-B4DE-690F750DF318}" type="presParOf" srcId="{20461882-B008-4C1E-AD69-C2D4AA5B3ABB}" destId="{2E85717E-308B-4ED6-B541-3B2E23D49FB9}" srcOrd="7" destOrd="0" presId="urn:microsoft.com/office/officeart/2011/layout/ThemePictureAccent"/>
    <dgm:cxn modelId="{49940C6C-158F-4A74-89FB-D55397BCF088}" type="presParOf" srcId="{2E85717E-308B-4ED6-B541-3B2E23D49FB9}" destId="{B412A536-94D8-446E-98C3-2D6B6EA180C1}" srcOrd="0" destOrd="0" presId="urn:microsoft.com/office/officeart/2011/layout/ThemePictureAccent"/>
    <dgm:cxn modelId="{3BADC3A2-448E-4D9D-902F-96C6A57E5E8C}" type="presParOf" srcId="{20461882-B008-4C1E-AD69-C2D4AA5B3ABB}" destId="{9881ED52-852F-4EDE-9C99-C79F183CEC2B}" srcOrd="8" destOrd="0" presId="urn:microsoft.com/office/officeart/2011/layout/ThemePictureAccent"/>
    <dgm:cxn modelId="{94C8D9E1-BBA2-4B5D-B4BA-85A0E4EAE754}" type="presParOf" srcId="{20461882-B008-4C1E-AD69-C2D4AA5B3ABB}" destId="{D57723D7-2754-42C2-ABD1-9A98C2C8D7B7}" srcOrd="9" destOrd="0" presId="urn:microsoft.com/office/officeart/2011/layout/ThemePictureAccent"/>
    <dgm:cxn modelId="{7E5C191F-6E46-4E1B-9397-B0440CE6DEA9}" type="presParOf" srcId="{D57723D7-2754-42C2-ABD1-9A98C2C8D7B7}" destId="{E7098929-196E-4801-AA5A-41EB1C98B571}" srcOrd="0" destOrd="0" presId="urn:microsoft.com/office/officeart/2011/layout/ThemePictureAccent"/>
    <dgm:cxn modelId="{FE41A1F9-84AE-4F9D-9D47-472AF8979BDD}" type="presParOf" srcId="{20461882-B008-4C1E-AD69-C2D4AA5B3ABB}" destId="{B4510F91-C5FB-490A-A952-5C0DD3C356CD}" srcOrd="10" destOrd="0" presId="urn:microsoft.com/office/officeart/2011/layout/ThemePictureAccent"/>
    <dgm:cxn modelId="{3B42494C-7A8B-4108-9D8B-19B5E58D2234}" type="presParOf" srcId="{B4510F91-C5FB-490A-A952-5C0DD3C356CD}" destId="{6A5BB5E0-5336-45EE-B0BF-6F2CF440F507}" srcOrd="0" destOrd="0" presId="urn:microsoft.com/office/officeart/2011/layout/ThemePictureAccent"/>
    <dgm:cxn modelId="{D3530233-BAD8-41E8-B160-47DB21D529A6}" type="presParOf" srcId="{20461882-B008-4C1E-AD69-C2D4AA5B3ABB}" destId="{12864A7C-DB60-4EF8-BEEB-56FE2C0E4099}" srcOrd="11" destOrd="0" presId="urn:microsoft.com/office/officeart/2011/layout/ThemePictureAccent"/>
    <dgm:cxn modelId="{3CC482D4-E46F-40D5-BED8-3F782E7A1450}" type="presParOf" srcId="{20461882-B008-4C1E-AD69-C2D4AA5B3ABB}" destId="{261CB02A-E1B1-4EB8-A5D3-4CECC2CD684B}" srcOrd="12" destOrd="0" presId="urn:microsoft.com/office/officeart/2011/layout/ThemePictureAccent"/>
    <dgm:cxn modelId="{8BECCA1D-ED9A-4ECD-9512-697B4C2BDFEF}" type="presParOf" srcId="{261CB02A-E1B1-4EB8-A5D3-4CECC2CD684B}" destId="{DE8290BC-3704-4343-9383-31A04C5197ED}" srcOrd="0" destOrd="0" presId="urn:microsoft.com/office/officeart/2011/layout/ThemePictureAccent"/>
    <dgm:cxn modelId="{EF62C461-FCE1-45A9-9C35-D961283DE59F}" type="presParOf" srcId="{20461882-B008-4C1E-AD69-C2D4AA5B3ABB}" destId="{4C888F58-D1B1-4679-9843-FDDFFB4FB227}" srcOrd="13" destOrd="0" presId="urn:microsoft.com/office/officeart/2011/layout/ThemePictureAccent"/>
    <dgm:cxn modelId="{BB498ACD-7DE8-468E-A8BE-FFDBB72E4D0B}" type="presParOf" srcId="{4C888F58-D1B1-4679-9843-FDDFFB4FB227}" destId="{287E7E35-8839-4C76-87EE-B56CDA697E45}" srcOrd="0" destOrd="0" presId="urn:microsoft.com/office/officeart/2011/layout/ThemePictureAccent"/>
    <dgm:cxn modelId="{B2FB2CD8-65B9-4C9F-8233-26E108688F81}" type="presParOf" srcId="{20461882-B008-4C1E-AD69-C2D4AA5B3ABB}" destId="{8605B98C-ED79-4D36-A3D1-768B1DC48385}" srcOrd="14" destOrd="0" presId="urn:microsoft.com/office/officeart/2011/layout/ThemePictureAccent"/>
    <dgm:cxn modelId="{51E96FF5-C4E2-470F-92B9-9534E25B5B96}" type="presParOf" srcId="{20461882-B008-4C1E-AD69-C2D4AA5B3ABB}" destId="{EBC2261A-389B-430E-A370-FE82F218A6D1}" srcOrd="15" destOrd="0" presId="urn:microsoft.com/office/officeart/2011/layout/ThemePictureAccent"/>
    <dgm:cxn modelId="{C7EF1059-F355-4A21-9DA2-2DF07BF3D163}" type="presParOf" srcId="{EBC2261A-389B-430E-A370-FE82F218A6D1}" destId="{B3B75EF2-1806-40E0-A76A-B531BEB8BEB6}" srcOrd="0" destOrd="0" presId="urn:microsoft.com/office/officeart/2011/layout/ThemePictureAccent"/>
    <dgm:cxn modelId="{0974293D-F8B6-44AC-A7A4-4451517C5493}" type="presParOf" srcId="{20461882-B008-4C1E-AD69-C2D4AA5B3ABB}" destId="{AD8DC01C-6830-4F4D-8744-7AD644CAD70F}" srcOrd="16" destOrd="0" presId="urn:microsoft.com/office/officeart/2011/layout/ThemePictureAccent"/>
    <dgm:cxn modelId="{783528E3-32B9-4AD9-84BD-8B0315A84D0C}" type="presParOf" srcId="{AD8DC01C-6830-4F4D-8744-7AD644CAD70F}" destId="{9628CB07-1C02-489F-870C-C49DC7FC2222}" srcOrd="0" destOrd="0" presId="urn:microsoft.com/office/officeart/2011/layout/ThemePictureAccent"/>
    <dgm:cxn modelId="{B597BCD4-9C26-4BC4-9F46-88B535558851}" type="presParOf" srcId="{20461882-B008-4C1E-AD69-C2D4AA5B3ABB}" destId="{DDA4C5CD-6744-4D90-8E80-3C7BB2C111A8}" srcOrd="17" destOrd="0" presId="urn:microsoft.com/office/officeart/2011/layout/ThemePictureAccen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9C911-BC20-4AB8-A52C-317B047A4528}">
      <dsp:nvSpPr>
        <dsp:cNvPr id="0" name=""/>
        <dsp:cNvSpPr/>
      </dsp:nvSpPr>
      <dsp:spPr>
        <a:xfrm>
          <a:off x="3124131" y="1228828"/>
          <a:ext cx="2843947" cy="175426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A682E-F20F-4F30-B685-0139CC510F24}">
      <dsp:nvSpPr>
        <dsp:cNvPr id="0" name=""/>
        <dsp:cNvSpPr/>
      </dsp:nvSpPr>
      <dsp:spPr>
        <a:xfrm>
          <a:off x="3263451" y="1361344"/>
          <a:ext cx="2569849" cy="1478716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EEF5F4-6AA3-4D3E-B351-991ED258F07A}">
      <dsp:nvSpPr>
        <dsp:cNvPr id="0" name=""/>
        <dsp:cNvSpPr/>
      </dsp:nvSpPr>
      <dsp:spPr>
        <a:xfrm>
          <a:off x="3263451" y="2395815"/>
          <a:ext cx="2569849" cy="44719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6350" rIns="19050" bIns="0" numCol="1" spcCol="1270" anchor="b" anchorCtr="0">
          <a:noAutofit/>
        </a:bodyPr>
        <a:lstStyle/>
        <a:p>
          <a:pPr marL="0" lvl="0" indent="0" algn="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Workshops</a:t>
          </a:r>
          <a:endParaRPr lang="en-IN" sz="1000" kern="1200" dirty="0"/>
        </a:p>
      </dsp:txBody>
      <dsp:txXfrm>
        <a:off x="3263451" y="2395815"/>
        <a:ext cx="2569849" cy="447190"/>
      </dsp:txXfrm>
    </dsp:sp>
    <dsp:sp modelId="{A30AA460-A743-4A6C-AD6C-1F1B62C6D41A}">
      <dsp:nvSpPr>
        <dsp:cNvPr id="0" name=""/>
        <dsp:cNvSpPr/>
      </dsp:nvSpPr>
      <dsp:spPr>
        <a:xfrm>
          <a:off x="4863613" y="0"/>
          <a:ext cx="1113046" cy="113543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7F7B4-BA10-40DC-8366-321CD0A83BD1}">
      <dsp:nvSpPr>
        <dsp:cNvPr id="0" name=""/>
        <dsp:cNvSpPr/>
      </dsp:nvSpPr>
      <dsp:spPr>
        <a:xfrm>
          <a:off x="4932264" y="68992"/>
          <a:ext cx="975240" cy="997450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77F81-21AA-4666-8B43-F80D374DF8CC}">
      <dsp:nvSpPr>
        <dsp:cNvPr id="0" name=""/>
        <dsp:cNvSpPr/>
      </dsp:nvSpPr>
      <dsp:spPr>
        <a:xfrm>
          <a:off x="4931254" y="768175"/>
          <a:ext cx="975240" cy="29826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6350" rIns="19050" bIns="0" numCol="1" spcCol="1270" anchor="b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Class Activities</a:t>
          </a:r>
          <a:endParaRPr lang="en-IN" sz="1000" kern="1200" dirty="0"/>
        </a:p>
      </dsp:txBody>
      <dsp:txXfrm>
        <a:off x="4931254" y="768175"/>
        <a:ext cx="975240" cy="298267"/>
      </dsp:txXfrm>
    </dsp:sp>
    <dsp:sp modelId="{F93AE96B-0061-4CA8-B699-264515EBECF6}">
      <dsp:nvSpPr>
        <dsp:cNvPr id="0" name=""/>
        <dsp:cNvSpPr/>
      </dsp:nvSpPr>
      <dsp:spPr>
        <a:xfrm>
          <a:off x="6061968" y="1908238"/>
          <a:ext cx="1353827" cy="83674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2A536-94D8-446E-98C3-2D6B6EA180C1}">
      <dsp:nvSpPr>
        <dsp:cNvPr id="0" name=""/>
        <dsp:cNvSpPr/>
      </dsp:nvSpPr>
      <dsp:spPr>
        <a:xfrm>
          <a:off x="6131123" y="1977651"/>
          <a:ext cx="1216022" cy="699182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t="-15000" b="-15000"/>
          </a:stretch>
        </a:blipFill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1ED52-852F-4EDE-9C99-C79F183CEC2B}">
      <dsp:nvSpPr>
        <dsp:cNvPr id="0" name=""/>
        <dsp:cNvSpPr/>
      </dsp:nvSpPr>
      <dsp:spPr>
        <a:xfrm>
          <a:off x="6131123" y="2378987"/>
          <a:ext cx="1216022" cy="29826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6350" rIns="19050" bIns="0" numCol="1" spcCol="1270" anchor="b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Online Classes</a:t>
          </a:r>
          <a:endParaRPr lang="en-IN" sz="1000" kern="1200" dirty="0"/>
        </a:p>
      </dsp:txBody>
      <dsp:txXfrm>
        <a:off x="6131123" y="2378987"/>
        <a:ext cx="1216022" cy="298267"/>
      </dsp:txXfrm>
    </dsp:sp>
    <dsp:sp modelId="{E7098929-196E-4801-AA5A-41EB1C98B571}">
      <dsp:nvSpPr>
        <dsp:cNvPr id="0" name=""/>
        <dsp:cNvSpPr/>
      </dsp:nvSpPr>
      <dsp:spPr>
        <a:xfrm>
          <a:off x="2367966" y="2267505"/>
          <a:ext cx="664294" cy="674782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BB5E0-5336-45EE-B0BF-6F2CF440F507}">
      <dsp:nvSpPr>
        <dsp:cNvPr id="0" name=""/>
        <dsp:cNvSpPr/>
      </dsp:nvSpPr>
      <dsp:spPr>
        <a:xfrm>
          <a:off x="2436617" y="2338601"/>
          <a:ext cx="527498" cy="538900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64A7C-DB60-4EF8-BEEB-56FE2C0E4099}">
      <dsp:nvSpPr>
        <dsp:cNvPr id="0" name=""/>
        <dsp:cNvSpPr/>
      </dsp:nvSpPr>
      <dsp:spPr>
        <a:xfrm>
          <a:off x="2436617" y="2579655"/>
          <a:ext cx="527498" cy="29826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6350" rIns="19050" bIns="0" numCol="1" spcCol="1270" anchor="b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000" kern="1200"/>
        </a:p>
      </dsp:txBody>
      <dsp:txXfrm>
        <a:off x="2436617" y="2579655"/>
        <a:ext cx="527498" cy="298267"/>
      </dsp:txXfrm>
    </dsp:sp>
    <dsp:sp modelId="{DE8290BC-3704-4343-9383-31A04C5197ED}">
      <dsp:nvSpPr>
        <dsp:cNvPr id="0" name=""/>
        <dsp:cNvSpPr/>
      </dsp:nvSpPr>
      <dsp:spPr>
        <a:xfrm>
          <a:off x="5541537" y="3071439"/>
          <a:ext cx="1170086" cy="113543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56000" r="-5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E7E35-8839-4C76-87EE-B56CDA697E45}">
      <dsp:nvSpPr>
        <dsp:cNvPr id="0" name=""/>
        <dsp:cNvSpPr/>
      </dsp:nvSpPr>
      <dsp:spPr>
        <a:xfrm>
          <a:off x="5608673" y="3141273"/>
          <a:ext cx="1032281" cy="997450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5B98C-ED79-4D36-A3D1-768B1DC48385}">
      <dsp:nvSpPr>
        <dsp:cNvPr id="0" name=""/>
        <dsp:cNvSpPr/>
      </dsp:nvSpPr>
      <dsp:spPr>
        <a:xfrm>
          <a:off x="5608673" y="3840456"/>
          <a:ext cx="1032281" cy="29826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6350" rIns="19050" bIns="0" numCol="1" spcCol="1270" anchor="b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Hands-on Sessions</a:t>
          </a:r>
          <a:endParaRPr lang="en-IN" sz="1000" kern="1200" dirty="0"/>
        </a:p>
      </dsp:txBody>
      <dsp:txXfrm>
        <a:off x="5608673" y="3840456"/>
        <a:ext cx="1032281" cy="298267"/>
      </dsp:txXfrm>
    </dsp:sp>
    <dsp:sp modelId="{B3B75EF2-1806-40E0-A76A-B531BEB8BEB6}">
      <dsp:nvSpPr>
        <dsp:cNvPr id="0" name=""/>
        <dsp:cNvSpPr/>
      </dsp:nvSpPr>
      <dsp:spPr>
        <a:xfrm>
          <a:off x="3030549" y="3130186"/>
          <a:ext cx="1557327" cy="1074524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8CB07-1C02-489F-870C-C49DC7FC2222}">
      <dsp:nvSpPr>
        <dsp:cNvPr id="0" name=""/>
        <dsp:cNvSpPr/>
      </dsp:nvSpPr>
      <dsp:spPr>
        <a:xfrm>
          <a:off x="3199849" y="3141273"/>
          <a:ext cx="1055501" cy="538900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A4C5CD-6744-4D90-8E80-3C7BB2C111A8}">
      <dsp:nvSpPr>
        <dsp:cNvPr id="0" name=""/>
        <dsp:cNvSpPr/>
      </dsp:nvSpPr>
      <dsp:spPr>
        <a:xfrm>
          <a:off x="3199849" y="3381906"/>
          <a:ext cx="1055501" cy="29826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6350" rIns="19050" bIns="0" numCol="1" spcCol="1270" anchor="b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Lectures</a:t>
          </a:r>
          <a:endParaRPr lang="en-IN" sz="1000" kern="1200" dirty="0"/>
        </a:p>
      </dsp:txBody>
      <dsp:txXfrm>
        <a:off x="3199849" y="3381906"/>
        <a:ext cx="1055501" cy="298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1CE31-02EF-4A60-BF52-055C3CD227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A2823-8131-4821-AAC6-D1BAAC86D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ou.ac.in/sites/default/files/2021-10/Ph.D.-Ordinance%20-2011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ou.ac.in/downloads/dri/uou-phd-ordinance-21.pdf" TargetMode="External"/><Relationship Id="rId4" Type="http://schemas.openxmlformats.org/officeDocument/2006/relationships/hyperlink" Target="https://uou.ac.in/sites/default/files/2021-10/Ph.D.-Ordinance-2016.pdf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hyperlink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Strongly</a:t>
            </a:r>
            <a:r>
              <a:rPr lang="en-US" baseline="0" dirty="0" smtClean="0"/>
              <a:t> disagree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 tooltip="Ph.D.-Ordinance -2011.pdf"/>
              </a:rPr>
              <a:t> @Ph.D. Ordinance – 2011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>
                <a:hlinkClick r:id="rId4" tooltip="Ph.D.-Ordinance-2016.pdf"/>
              </a:rPr>
              <a:t>Ph.D. Ordinance - 2016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5"/>
              </a:rPr>
              <a:t>Ph.D. </a:t>
            </a:r>
            <a:r>
              <a:rPr lang="en-US" dirty="0" err="1" smtClean="0">
                <a:hlinkClick r:id="rId5"/>
              </a:rPr>
              <a:t>Ordnce</a:t>
            </a:r>
            <a:r>
              <a:rPr lang="en-US" dirty="0" smtClean="0">
                <a:hlinkClick r:id="rId5"/>
              </a:rPr>
              <a:t> 2016 with </a:t>
            </a:r>
            <a:r>
              <a:rPr lang="en-US" dirty="0" err="1" smtClean="0">
                <a:hlinkClick r:id="rId5"/>
              </a:rPr>
              <a:t>ammendment</a:t>
            </a:r>
            <a:r>
              <a:rPr lang="en-US" dirty="0" smtClean="0">
                <a:hlinkClick r:id="rId5"/>
              </a:rPr>
              <a:t> 2020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97556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Daily Lecture</a:t>
            </a:r>
            <a:r>
              <a:rPr lang="en-US" baseline="0" dirty="0" smtClean="0"/>
              <a:t>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Hyperlink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</a:t>
            </a:r>
            <a:r>
              <a:rPr lang="en-US" baseline="0" dirty="0" smtClean="0"/>
              <a:t> 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A2823-8131-4821-AAC6-D1BAAC86DAD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245B2194-DECE-4557-980D-03F328B32BCF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ABA1191-3564-451E-8135-83EE02AF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2194-DECE-4557-980D-03F328B32BCF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1191-3564-451E-8135-83EE02AF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2194-DECE-4557-980D-03F328B32BCF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1191-3564-451E-8135-83EE02AF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2194-DECE-4557-980D-03F328B32BCF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1191-3564-451E-8135-83EE02AF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5B2194-DECE-4557-980D-03F328B32BCF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ABA1191-3564-451E-8135-83EE02AFF3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245B2194-DECE-4557-980D-03F328B32BCF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9ABA1191-3564-451E-8135-83EE02AF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2194-DECE-4557-980D-03F328B32BCF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1191-3564-451E-8135-83EE02AFF3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>
    <p:pull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ou.ac.in/sites/default/files/2021-10/Ph.D.-Ordinance%20-2011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ou.ac.in/uploads/Ordinance-2023.pdf" TargetMode="External"/><Relationship Id="rId5" Type="http://schemas.openxmlformats.org/officeDocument/2006/relationships/hyperlink" Target="https://uou.ac.in/downloads/dri/uou-phd-ordinance-21.pdf" TargetMode="External"/><Relationship Id="rId4" Type="http://schemas.openxmlformats.org/officeDocument/2006/relationships/hyperlink" Target="https://uou.ac.in/sites/default/files/2021-10/Ph.D.-Ordinance-2016.pd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uou.ac.in/downloads/dri/rcouncil/third%20research%20council%20meeting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ou.ac.in/uouph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ou.ac.in/downloads/directorate-establishment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ou.ac.in/downloads/dri/lecture-repor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ou.ac.in/downloads/progress-report-format-22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ing.uou.ac.in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ou.ac.in/downloads/phd-awarded-22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uou.ac.in/sites/default/files/2021-10/urkund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ms.gle/mYDYi3zWueVxWgms5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ms.gle/JZWFQR8aHomC6o2z6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diagramData" Target="../diagrams/data7.xml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ou.ac.in/uouph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file:///\\goblin\global\Research%20Grant\Documents\2020-21" TargetMode="External"/><Relationship Id="rId3" Type="http://schemas.openxmlformats.org/officeDocument/2006/relationships/hyperlink" Target="file:///\\goblin\global\Research%20Grant\Documents\2015-16" TargetMode="External"/><Relationship Id="rId7" Type="http://schemas.openxmlformats.org/officeDocument/2006/relationships/hyperlink" Target="file:///\\goblin\global\Research%20Grant\Documents\2019-20" TargetMode="External"/><Relationship Id="rId2" Type="http://schemas.openxmlformats.org/officeDocument/2006/relationships/hyperlink" Target="file:///\\goblin\global\Research%20Grant\Documents\2014-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\\goblin\global\Research%20Grant\Documents\2018-19" TargetMode="External"/><Relationship Id="rId5" Type="http://schemas.openxmlformats.org/officeDocument/2006/relationships/hyperlink" Target="file:///\\goblin\global\Research%20Grant\Documents\2016-17" TargetMode="External"/><Relationship Id="rId4" Type="http://schemas.openxmlformats.org/officeDocument/2006/relationships/hyperlink" Target="file:///\\goblin\global\Research%20Grant\Documents\2017-1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777922" y="163773"/>
            <a:ext cx="10822675" cy="1978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4800" b="1" dirty="0" smtClean="0">
                <a:solidFill>
                  <a:srgbClr val="002060"/>
                </a:solidFill>
                <a:cs typeface="Times New Roman" pitchFamily="18" charset="0"/>
              </a:rPr>
              <a:t>Directorate of Research and Innovation</a:t>
            </a:r>
            <a:endParaRPr lang="en-IN" sz="4800" b="1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4800" b="1" dirty="0">
                <a:solidFill>
                  <a:srgbClr val="002060"/>
                </a:solidFill>
                <a:cs typeface="Times New Roman" pitchFamily="18" charset="0"/>
              </a:rPr>
              <a:t>PRESENTATION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1187355" y="4688175"/>
            <a:ext cx="8884693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IN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</a:p>
          <a:p>
            <a:pPr algn="ctr"/>
            <a:r>
              <a:rPr lang="en-IN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NAAC PEER </a:t>
            </a:r>
            <a:r>
              <a:rPr lang="en-IN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TEAM</a:t>
            </a:r>
            <a:r>
              <a:rPr lang="en-IN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(13-Sept</a:t>
            </a:r>
            <a:r>
              <a:rPr lang="en-IN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.-</a:t>
            </a:r>
            <a:r>
              <a:rPr lang="en-IN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2022)                       </a:t>
            </a:r>
          </a:p>
          <a:p>
            <a:pPr algn="ctr"/>
            <a:r>
              <a:rPr lang="en-IN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Information about the Ph.D Degree (For UGC)  (15-Oct-2024)</a:t>
            </a:r>
            <a:endParaRPr lang="en-IN" sz="3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www.uou.ac.in/sites/default/files/styles/colorbox_small_800x800/public/Gallery/2020-01/DSC_0985.JPG?itok=lVrq6Xds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4048" t="32012" r="2281" b="11803"/>
          <a:stretch/>
        </p:blipFill>
        <p:spPr bwMode="auto">
          <a:xfrm>
            <a:off x="0" y="2239802"/>
            <a:ext cx="12192000" cy="263244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36" y="897340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UOU Ph.D Ordinance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79" y="1897039"/>
            <a:ext cx="10972800" cy="4472781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  <a:buFont typeface="Wingdings" pitchFamily="2" charset="2"/>
              <a:buChar char="q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Ph.D Ordinance- 2011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https://uou.ac.in/sites/default/files/2021-10/Ph.D.-Ordinance%20-2011.pdf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70000"/>
              </a:lnSpc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q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Ph.D Ordinance- 2016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https://uou.ac.in/sites/default/files/2021-10/Ph.D.-Ordinance-2016.pdf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70000"/>
              </a:lnSpc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q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Ph.D Ordinance- 2016 with Amendment 2020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https://uou.ac.in/downloads/dri/uou-phd-ordinance-21.pdf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q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q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Ph.D Ordinance 2023(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https://uou.ac.in/uploads/Ordinance-2023.pdf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q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83" y="397467"/>
            <a:ext cx="9956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Research Council and Minutes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17" y="1409131"/>
            <a:ext cx="9956800" cy="487375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The Research Council Constituted  as per guidelines of UGC Regulation “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University Grants Commission UGC (Minimum standard and Procedure for Awards of M.PHIL/PH.D. Degree), Regulation,2016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>
              <a:lnSpc>
                <a:spcPct val="150000"/>
              </a:lnSpc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, Under UOU Notification No.- uou/research/782 Dated 04/02/2017.</a:t>
            </a:r>
          </a:p>
          <a:p>
            <a:pPr>
              <a:buFont typeface="Wingdings" pitchFamily="2" charset="2"/>
              <a:buChar char="q"/>
            </a:pPr>
            <a:endParaRPr lang="en-US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Research Council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meeting held on  dated 17-03-2017 </a:t>
            </a:r>
          </a:p>
          <a:p>
            <a:pPr>
              <a:buNone/>
            </a:pP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https://uou.ac.in/downloads/dri/rcouncil/first%20research%20council%20meeting%20minutes.pdf</a:t>
            </a:r>
            <a:endParaRPr lang="en-US" sz="9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Second Research Council </a:t>
            </a:r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Meeting held on dated 15-10-2020</a:t>
            </a:r>
          </a:p>
          <a:p>
            <a:pPr>
              <a:buNone/>
            </a:pP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://uou.ac.in/downloads/dri/rcouncil/second%20research%20council%20meeting%20minutes.pdf</a:t>
            </a:r>
            <a:endParaRPr lang="en-US" sz="9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lnSpc>
                <a:spcPct val="150000"/>
              </a:lnSpc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Third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Research Council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Meeting held on dated 29 April 2023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uou.ac.in/downloads/dri/rcouncil/third%20research%20council%20meeting.pdf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251"/>
            <a:ext cx="10972800" cy="93954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Structure of Research Council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486C6446-CE0D-4194-850B-C64BAFF73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43814556"/>
              </p:ext>
            </p:extLst>
          </p:nvPr>
        </p:nvGraphicFramePr>
        <p:xfrm>
          <a:off x="609600" y="2249488"/>
          <a:ext cx="109728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4D3044-6F33-4343-A2FD-87825170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0376"/>
            <a:ext cx="10972800" cy="1009935"/>
          </a:xfrm>
        </p:spPr>
        <p:txBody>
          <a:bodyPr>
            <a:no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List of disciplines in which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Ph.D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Programme is being offered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199C58C6-47F9-4C63-9DB0-922208C68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327" y="1664504"/>
            <a:ext cx="4754880" cy="743094"/>
          </a:xfrm>
        </p:spPr>
        <p:txBody>
          <a:bodyPr/>
          <a:lstStyle/>
          <a:p>
            <a:r>
              <a:rPr lang="en-US" dirty="0"/>
              <a:t>Disciplines</a:t>
            </a:r>
            <a:endParaRPr lang="en-IN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C9979FAE-5F40-4B2A-8B5A-A690D41F81EA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5969648" y="1611358"/>
            <a:ext cx="4754880" cy="743094"/>
          </a:xfrm>
        </p:spPr>
        <p:txBody>
          <a:bodyPr/>
          <a:lstStyle/>
          <a:p>
            <a:r>
              <a:rPr lang="en-US" dirty="0"/>
              <a:t>Disciplines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83FB31-4815-46C1-8382-BF078276DE8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999188" y="2552131"/>
            <a:ext cx="4754880" cy="41257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IN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 </a:t>
            </a:r>
            <a:endParaRPr lang="en-IN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 </a:t>
            </a:r>
            <a:endParaRPr lang="en-IN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Chemistry </a:t>
            </a:r>
          </a:p>
          <a:p>
            <a:pPr marL="0" indent="0">
              <a:buNone/>
            </a:pPr>
            <a:r>
              <a:rPr lang="en-IN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Yoga</a:t>
            </a:r>
            <a:endParaRPr lang="en-IN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Studies</a:t>
            </a:r>
          </a:p>
          <a:p>
            <a:pPr marL="0" indent="0">
              <a:buNone/>
            </a:pPr>
            <a:r>
              <a:rPr lang="en-I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Work</a:t>
            </a:r>
          </a:p>
          <a:p>
            <a:pPr marL="0" indent="0">
              <a:buNone/>
            </a:pPr>
            <a:r>
              <a:rPr lang="en-I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</a:p>
          <a:p>
            <a:pPr marL="0" indent="0">
              <a:buNone/>
            </a:pPr>
            <a:r>
              <a:rPr lang="en-I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Science</a:t>
            </a:r>
          </a:p>
          <a:p>
            <a:pPr marL="0" indent="0">
              <a:buNone/>
            </a:pPr>
            <a:r>
              <a:rPr lang="en-I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Science</a:t>
            </a:r>
          </a:p>
          <a:p>
            <a:pPr marL="0" indent="0">
              <a:buNone/>
            </a:pPr>
            <a:r>
              <a:rPr lang="en-IN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Jyotish</a:t>
            </a:r>
          </a:p>
          <a:p>
            <a:pPr marL="0" indent="0">
              <a:buNone/>
            </a:pPr>
            <a:r>
              <a:rPr lang="en-IN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Journalism and Media studies</a:t>
            </a:r>
          </a:p>
          <a:p>
            <a:pPr marL="0" indent="0">
              <a:buNone/>
            </a:pPr>
            <a:r>
              <a:rPr lang="en-IN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 Administration</a:t>
            </a:r>
          </a:p>
          <a:p>
            <a:pPr marL="0" indent="0">
              <a:buNone/>
            </a:pPr>
            <a:r>
              <a:rPr lang="en-IN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 science</a:t>
            </a:r>
          </a:p>
          <a:p>
            <a:pPr marL="0" indent="0">
              <a:buNone/>
            </a:pPr>
            <a:endParaRPr lang="en-IN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889B0670-E805-4F4C-9272-120465CA1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520" y="2511188"/>
            <a:ext cx="4754880" cy="434681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I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</a:p>
          <a:p>
            <a:pPr marL="0" indent="0">
              <a:buNone/>
            </a:pPr>
            <a:r>
              <a:rPr lang="en-I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</a:t>
            </a:r>
          </a:p>
          <a:p>
            <a:pPr marL="0" indent="0">
              <a:buNone/>
            </a:pPr>
            <a:r>
              <a:rPr lang="en-I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Sanskrit</a:t>
            </a:r>
          </a:p>
          <a:p>
            <a:pPr marL="0" indent="0">
              <a:buNone/>
            </a:pPr>
            <a:r>
              <a:rPr lang="en-I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Hindi</a:t>
            </a:r>
          </a:p>
          <a:p>
            <a:pPr marL="0" indent="0">
              <a:buNone/>
            </a:pPr>
            <a:r>
              <a:rPr lang="en-I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Sociology</a:t>
            </a:r>
          </a:p>
          <a:p>
            <a:pPr marL="0" indent="0">
              <a:buNone/>
            </a:pPr>
            <a:r>
              <a:rPr lang="en-I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Political Science</a:t>
            </a:r>
          </a:p>
          <a:p>
            <a:pPr marL="0" indent="0">
              <a:buNone/>
            </a:pPr>
            <a:r>
              <a:rPr lang="en-I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Tourism &amp; </a:t>
            </a:r>
            <a:r>
              <a:rPr lang="en-IN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Hospitality</a:t>
            </a:r>
          </a:p>
          <a:p>
            <a:pPr marL="0" indent="0">
              <a:buNone/>
            </a:pPr>
            <a:r>
              <a:rPr lang="en-IN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Mathematics</a:t>
            </a:r>
          </a:p>
          <a:p>
            <a:pPr marL="0" indent="0">
              <a:buNone/>
            </a:pPr>
            <a:r>
              <a:rPr lang="en-IN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Botany</a:t>
            </a:r>
          </a:p>
          <a:p>
            <a:pPr marL="0" indent="0">
              <a:buNone/>
            </a:pPr>
            <a:r>
              <a:rPr lang="en-IN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Zoology</a:t>
            </a:r>
          </a:p>
          <a:p>
            <a:pPr marL="0" indent="0">
              <a:buNone/>
            </a:pPr>
            <a:r>
              <a:rPr lang="en-IN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Psychology</a:t>
            </a:r>
          </a:p>
          <a:p>
            <a:pPr marL="0" indent="0">
              <a:buNone/>
            </a:pPr>
            <a:r>
              <a:rPr lang="en-IN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Economics</a:t>
            </a:r>
            <a:endParaRPr lang="en-I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05261490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B92D85-6C14-43E1-A8BD-C98561697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Entrance Test Procedure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15C5FA2E-7956-4829-8B7F-E70938679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61686309"/>
              </p:ext>
            </p:extLst>
          </p:nvPr>
        </p:nvGraphicFramePr>
        <p:xfrm>
          <a:off x="300252" y="1600202"/>
          <a:ext cx="11218459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939823208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305" y="627797"/>
            <a:ext cx="99568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Ph.D admission procedure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3773" y="1446663"/>
          <a:ext cx="11450472" cy="5204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648C49-4742-4C7B-BA03-D61C7E5BC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92" y="610737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Comprehensive Sheet template for selection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15511443-76C3-463D-8CCA-2D8F3775A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="" xmlns:a16="http://schemas.microsoft.com/office/drawing/2014/main" id="{C25D7A90-CAA5-4BDE-A502-AF9E47EAB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" t="30518" r="51595" b="6485"/>
          <a:stretch/>
        </p:blipFill>
        <p:spPr>
          <a:xfrm>
            <a:off x="382138" y="1665028"/>
            <a:ext cx="11068335" cy="48586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8881882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17B01A45-1301-448B-9111-A656B746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06" y="392372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 Structure</a:t>
            </a:r>
            <a:endParaRPr lang="en-I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9F6AF0EC-CC26-4D1B-B663-65FE6F93CC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2448528"/>
              </p:ext>
            </p:extLst>
          </p:nvPr>
        </p:nvGraphicFramePr>
        <p:xfrm>
          <a:off x="349904" y="1404378"/>
          <a:ext cx="10895850" cy="4477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4127">
                  <a:extLst>
                    <a:ext uri="{9D8B030D-6E8A-4147-A177-3AD203B41FA5}">
                      <a16:colId xmlns="" xmlns:a16="http://schemas.microsoft.com/office/drawing/2014/main" val="2977451598"/>
                    </a:ext>
                  </a:extLst>
                </a:gridCol>
                <a:gridCol w="1472328">
                  <a:extLst>
                    <a:ext uri="{9D8B030D-6E8A-4147-A177-3AD203B41FA5}">
                      <a16:colId xmlns="" xmlns:a16="http://schemas.microsoft.com/office/drawing/2014/main" val="1299180238"/>
                    </a:ext>
                  </a:extLst>
                </a:gridCol>
                <a:gridCol w="1720492">
                  <a:extLst>
                    <a:ext uri="{9D8B030D-6E8A-4147-A177-3AD203B41FA5}">
                      <a16:colId xmlns="" xmlns:a16="http://schemas.microsoft.com/office/drawing/2014/main" val="3305376306"/>
                    </a:ext>
                  </a:extLst>
                </a:gridCol>
                <a:gridCol w="1565310">
                  <a:extLst>
                    <a:ext uri="{9D8B030D-6E8A-4147-A177-3AD203B41FA5}">
                      <a16:colId xmlns="" xmlns:a16="http://schemas.microsoft.com/office/drawing/2014/main" val="3878294988"/>
                    </a:ext>
                  </a:extLst>
                </a:gridCol>
                <a:gridCol w="1378253">
                  <a:extLst>
                    <a:ext uri="{9D8B030D-6E8A-4147-A177-3AD203B41FA5}">
                      <a16:colId xmlns="" xmlns:a16="http://schemas.microsoft.com/office/drawing/2014/main" val="3945912703"/>
                    </a:ext>
                  </a:extLst>
                </a:gridCol>
                <a:gridCol w="1444741">
                  <a:extLst>
                    <a:ext uri="{9D8B030D-6E8A-4147-A177-3AD203B41FA5}">
                      <a16:colId xmlns="" xmlns:a16="http://schemas.microsoft.com/office/drawing/2014/main" val="1083809185"/>
                    </a:ext>
                  </a:extLst>
                </a:gridCol>
                <a:gridCol w="988812">
                  <a:extLst>
                    <a:ext uri="{9D8B030D-6E8A-4147-A177-3AD203B41FA5}">
                      <a16:colId xmlns="" xmlns:a16="http://schemas.microsoft.com/office/drawing/2014/main" val="2955521662"/>
                    </a:ext>
                  </a:extLst>
                </a:gridCol>
                <a:gridCol w="1241787">
                  <a:extLst>
                    <a:ext uri="{9D8B030D-6E8A-4147-A177-3AD203B41FA5}">
                      <a16:colId xmlns="" xmlns:a16="http://schemas.microsoft.com/office/drawing/2014/main" val="897423722"/>
                    </a:ext>
                  </a:extLst>
                </a:gridCol>
              </a:tblGrid>
              <a:tr h="1959388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Programme Fee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Registration/Course Work Fees/Examination Fee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Thesis Evaluation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Fees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Identity Card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Student Welfare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Degree 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Fee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r>
                        <a:rPr lang="hi-IN" sz="1800" dirty="0">
                          <a:effectLst/>
                          <a:latin typeface="Times New Roman" pitchFamily="18" charset="0"/>
                        </a:rPr>
                        <a:t> Fees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extLst>
                  <a:ext uri="{0D108BD9-81ED-4DB2-BD59-A6C34878D82A}">
                    <a16:rowId xmlns="" xmlns:a16="http://schemas.microsoft.com/office/drawing/2014/main" val="2339546982"/>
                  </a:ext>
                </a:extLst>
              </a:tr>
              <a:tr h="719548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268288" indent="0" algn="l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13,150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extLst>
                  <a:ext uri="{0D108BD9-81ED-4DB2-BD59-A6C34878D82A}">
                    <a16:rowId xmlns="" xmlns:a16="http://schemas.microsoft.com/office/drawing/2014/main" val="37313647"/>
                  </a:ext>
                </a:extLst>
              </a:tr>
              <a:tr h="599623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560070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extLst>
                  <a:ext uri="{0D108BD9-81ED-4DB2-BD59-A6C34878D82A}">
                    <a16:rowId xmlns="" xmlns:a16="http://schemas.microsoft.com/office/drawing/2014/main" val="2191611904"/>
                  </a:ext>
                </a:extLst>
              </a:tr>
              <a:tr h="599623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560070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hi-IN" sz="1800" dirty="0">
                          <a:effectLst/>
                          <a:latin typeface="Times New Roman" pitchFamily="18" charset="0"/>
                        </a:rPr>
                        <a:t>   </a:t>
                      </a: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962025" algn="l"/>
                        </a:tabLst>
                      </a:pPr>
                      <a:r>
                        <a:rPr lang="en-IN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extLst>
                  <a:ext uri="{0D108BD9-81ED-4DB2-BD59-A6C34878D82A}">
                    <a16:rowId xmlns="" xmlns:a16="http://schemas.microsoft.com/office/drawing/2014/main" val="4030448004"/>
                  </a:ext>
                </a:extLst>
              </a:tr>
              <a:tr h="599623"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hi-IN" sz="1800" dirty="0">
                          <a:effectLst/>
                          <a:latin typeface="Times New Roman" pitchFamily="18" charset="0"/>
                        </a:rPr>
                        <a:t>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hi-IN" sz="1800" dirty="0">
                          <a:effectLst/>
                          <a:latin typeface="Times New Roman" pitchFamily="18" charset="0"/>
                        </a:rPr>
                        <a:t>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10000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560070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tabLst>
                          <a:tab pos="962025" algn="l"/>
                        </a:tabLst>
                      </a:pPr>
                      <a:r>
                        <a:rPr lang="en-I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962025" algn="l"/>
                        </a:tabLst>
                      </a:pPr>
                      <a:r>
                        <a:rPr lang="en-IN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613" marR="18613" marT="0" marB="0"/>
                </a:tc>
                <a:extLst>
                  <a:ext uri="{0D108BD9-81ED-4DB2-BD59-A6C34878D82A}">
                    <a16:rowId xmlns="" xmlns:a16="http://schemas.microsoft.com/office/drawing/2014/main" val="409143178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09518" y="6211670"/>
            <a:ext cx="7542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https://uou.ac.in/uouphd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98851598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3AB6C8-4F6D-4181-9623-953CCC75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5" y="655092"/>
            <a:ext cx="9845963" cy="13208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Ph.D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Course Work Structure (One Semester: 06 Months) </a:t>
            </a:r>
            <a:r>
              <a:rPr lang="en-I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/>
            </a:r>
            <a:br>
              <a:rPr lang="en-I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IN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10E6E5-DFC8-4A14-BEE7-D2FBD3D5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endParaRPr lang="en-IN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1091822" y="2210937"/>
          <a:ext cx="8898340" cy="3695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30628436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56" y="464024"/>
            <a:ext cx="9956800" cy="15131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Establishment of Directorate of  Research and Innovation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419" y="2011680"/>
            <a:ext cx="9784080" cy="4846320"/>
          </a:xfrm>
          <a:noFill/>
        </p:spPr>
        <p:txBody>
          <a:bodyPr>
            <a:normAutofit/>
          </a:bodyPr>
          <a:lstStyle/>
          <a:p>
            <a:pPr marL="0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Directorate of Research and Innovation was established in the year 2012 after complying with all the statutory provisions and other guidelines as issued by UGC. </a:t>
            </a:r>
          </a:p>
          <a:p>
            <a:pPr marL="0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https://uou.ac.in/downloads/directorate-establishment.pdf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36576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365760"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603" y="259307"/>
            <a:ext cx="8596668" cy="1320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Modules/Courses of Study</a:t>
            </a:r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3806240" y="2809470"/>
            <a:ext cx="4812643" cy="4048530"/>
          </a:xfrm>
          <a:custGeom>
            <a:avLst/>
            <a:gdLst>
              <a:gd name="connsiteX0" fmla="*/ 4437063 w 4437063"/>
              <a:gd name="connsiteY0" fmla="*/ 1081703 h 4810125"/>
              <a:gd name="connsiteX1" fmla="*/ 4429592 w 4437063"/>
              <a:gd name="connsiteY1" fmla="*/ 1082685 h 4810125"/>
              <a:gd name="connsiteX2" fmla="*/ 4431507 w 4437063"/>
              <a:gd name="connsiteY2" fmla="*/ 1082099 h 4810125"/>
              <a:gd name="connsiteX3" fmla="*/ 717614 w 4437063"/>
              <a:gd name="connsiteY3" fmla="*/ 207531 h 4810125"/>
              <a:gd name="connsiteX4" fmla="*/ 721403 w 4437063"/>
              <a:gd name="connsiteY4" fmla="*/ 232026 h 4810125"/>
              <a:gd name="connsiteX5" fmla="*/ 718408 w 4437063"/>
              <a:gd name="connsiteY5" fmla="*/ 217055 h 4810125"/>
              <a:gd name="connsiteX6" fmla="*/ 1031570 w 4437063"/>
              <a:gd name="connsiteY6" fmla="*/ 111900 h 4810125"/>
              <a:gd name="connsiteX7" fmla="*/ 1043178 w 4437063"/>
              <a:gd name="connsiteY7" fmla="*/ 113447 h 4810125"/>
              <a:gd name="connsiteX8" fmla="*/ 1020457 w 4437063"/>
              <a:gd name="connsiteY8" fmla="*/ 113884 h 4810125"/>
              <a:gd name="connsiteX9" fmla="*/ 1016885 w 4437063"/>
              <a:gd name="connsiteY9" fmla="*/ 113884 h 4810125"/>
              <a:gd name="connsiteX10" fmla="*/ 1018075 w 4437063"/>
              <a:gd name="connsiteY10" fmla="*/ 113091 h 4810125"/>
              <a:gd name="connsiteX11" fmla="*/ 2559676 w 4437063"/>
              <a:gd name="connsiteY11" fmla="*/ 0 h 4810125"/>
              <a:gd name="connsiteX12" fmla="*/ 2574759 w 4437063"/>
              <a:gd name="connsiteY12" fmla="*/ 1190 h 4810125"/>
              <a:gd name="connsiteX13" fmla="*/ 2563248 w 4437063"/>
              <a:gd name="connsiteY13" fmla="*/ 1587 h 4810125"/>
              <a:gd name="connsiteX14" fmla="*/ 2494583 w 4437063"/>
              <a:gd name="connsiteY14" fmla="*/ 11904 h 4810125"/>
              <a:gd name="connsiteX15" fmla="*/ 2435443 w 4437063"/>
              <a:gd name="connsiteY15" fmla="*/ 27380 h 4810125"/>
              <a:gd name="connsiteX16" fmla="*/ 2404484 w 4437063"/>
              <a:gd name="connsiteY16" fmla="*/ 39681 h 4810125"/>
              <a:gd name="connsiteX17" fmla="*/ 2387020 w 4437063"/>
              <a:gd name="connsiteY17" fmla="*/ 47617 h 4810125"/>
              <a:gd name="connsiteX18" fmla="*/ 2351298 w 4437063"/>
              <a:gd name="connsiteY18" fmla="*/ 68648 h 4810125"/>
              <a:gd name="connsiteX19" fmla="*/ 2315576 w 4437063"/>
              <a:gd name="connsiteY19" fmla="*/ 95631 h 4810125"/>
              <a:gd name="connsiteX20" fmla="*/ 2279854 w 4437063"/>
              <a:gd name="connsiteY20" fmla="*/ 128169 h 4810125"/>
              <a:gd name="connsiteX21" fmla="*/ 2246514 w 4437063"/>
              <a:gd name="connsiteY21" fmla="*/ 165866 h 4810125"/>
              <a:gd name="connsiteX22" fmla="*/ 2215555 w 4437063"/>
              <a:gd name="connsiteY22" fmla="*/ 207928 h 4810125"/>
              <a:gd name="connsiteX23" fmla="*/ 2188962 w 4437063"/>
              <a:gd name="connsiteY23" fmla="*/ 253561 h 4810125"/>
              <a:gd name="connsiteX24" fmla="*/ 2167131 w 4437063"/>
              <a:gd name="connsiteY24" fmla="*/ 303559 h 4810125"/>
              <a:gd name="connsiteX25" fmla="*/ 2158399 w 4437063"/>
              <a:gd name="connsiteY25" fmla="*/ 329352 h 4810125"/>
              <a:gd name="connsiteX26" fmla="*/ 2151652 w 4437063"/>
              <a:gd name="connsiteY26" fmla="*/ 355144 h 4810125"/>
              <a:gd name="connsiteX27" fmla="*/ 2144111 w 4437063"/>
              <a:gd name="connsiteY27" fmla="*/ 411491 h 4810125"/>
              <a:gd name="connsiteX28" fmla="*/ 2140538 w 4437063"/>
              <a:gd name="connsiteY28" fmla="*/ 506726 h 4810125"/>
              <a:gd name="connsiteX29" fmla="*/ 2140935 w 4437063"/>
              <a:gd name="connsiteY29" fmla="*/ 610690 h 4810125"/>
              <a:gd name="connsiteX30" fmla="*/ 2139348 w 4437063"/>
              <a:gd name="connsiteY30" fmla="*/ 681719 h 4810125"/>
              <a:gd name="connsiteX31" fmla="*/ 2134982 w 4437063"/>
              <a:gd name="connsiteY31" fmla="*/ 751954 h 4810125"/>
              <a:gd name="connsiteX32" fmla="*/ 2124662 w 4437063"/>
              <a:gd name="connsiteY32" fmla="*/ 820999 h 4810125"/>
              <a:gd name="connsiteX33" fmla="*/ 2115930 w 4437063"/>
              <a:gd name="connsiteY33" fmla="*/ 853934 h 4810125"/>
              <a:gd name="connsiteX34" fmla="*/ 2104023 w 4437063"/>
              <a:gd name="connsiteY34" fmla="*/ 895996 h 4810125"/>
              <a:gd name="connsiteX35" fmla="*/ 2081796 w 4437063"/>
              <a:gd name="connsiteY35" fmla="*/ 965041 h 4810125"/>
              <a:gd name="connsiteX36" fmla="*/ 2060759 w 4437063"/>
              <a:gd name="connsiteY36" fmla="*/ 1020197 h 4810125"/>
              <a:gd name="connsiteX37" fmla="*/ 2039326 w 4437063"/>
              <a:gd name="connsiteY37" fmla="*/ 1067417 h 4810125"/>
              <a:gd name="connsiteX38" fmla="*/ 2003207 w 4437063"/>
              <a:gd name="connsiteY38" fmla="*/ 1132494 h 4810125"/>
              <a:gd name="connsiteX39" fmla="*/ 1941289 w 4437063"/>
              <a:gd name="connsiteY39" fmla="*/ 1237649 h 4810125"/>
              <a:gd name="connsiteX40" fmla="*/ 1900804 w 4437063"/>
              <a:gd name="connsiteY40" fmla="*/ 1312249 h 4810125"/>
              <a:gd name="connsiteX41" fmla="*/ 1880562 w 4437063"/>
              <a:gd name="connsiteY41" fmla="*/ 1349549 h 4810125"/>
              <a:gd name="connsiteX42" fmla="*/ 1847618 w 4437063"/>
              <a:gd name="connsiteY42" fmla="*/ 1420578 h 4810125"/>
              <a:gd name="connsiteX43" fmla="*/ 1822613 w 4437063"/>
              <a:gd name="connsiteY43" fmla="*/ 1485258 h 4810125"/>
              <a:gd name="connsiteX44" fmla="*/ 1804752 w 4437063"/>
              <a:gd name="connsiteY44" fmla="*/ 1544779 h 4810125"/>
              <a:gd name="connsiteX45" fmla="*/ 1792845 w 4437063"/>
              <a:gd name="connsiteY45" fmla="*/ 1599142 h 4810125"/>
              <a:gd name="connsiteX46" fmla="*/ 1787288 w 4437063"/>
              <a:gd name="connsiteY46" fmla="*/ 1649537 h 4810125"/>
              <a:gd name="connsiteX47" fmla="*/ 1786097 w 4437063"/>
              <a:gd name="connsiteY47" fmla="*/ 1696361 h 4810125"/>
              <a:gd name="connsiteX48" fmla="*/ 1789273 w 4437063"/>
              <a:gd name="connsiteY48" fmla="*/ 1739613 h 4810125"/>
              <a:gd name="connsiteX49" fmla="*/ 1796417 w 4437063"/>
              <a:gd name="connsiteY49" fmla="*/ 1780484 h 4810125"/>
              <a:gd name="connsiteX50" fmla="*/ 1806737 w 4437063"/>
              <a:gd name="connsiteY50" fmla="*/ 1819371 h 4810125"/>
              <a:gd name="connsiteX51" fmla="*/ 1826185 w 4437063"/>
              <a:gd name="connsiteY51" fmla="*/ 1874925 h 4810125"/>
              <a:gd name="connsiteX52" fmla="*/ 1856747 w 4437063"/>
              <a:gd name="connsiteY52" fmla="*/ 1946747 h 4810125"/>
              <a:gd name="connsiteX53" fmla="*/ 1888103 w 4437063"/>
              <a:gd name="connsiteY53" fmla="*/ 2020157 h 4810125"/>
              <a:gd name="connsiteX54" fmla="*/ 1901201 w 4437063"/>
              <a:gd name="connsiteY54" fmla="*/ 2059044 h 4810125"/>
              <a:gd name="connsiteX55" fmla="*/ 1907949 w 4437063"/>
              <a:gd name="connsiteY55" fmla="*/ 2078488 h 4810125"/>
              <a:gd name="connsiteX56" fmla="*/ 1922238 w 4437063"/>
              <a:gd name="connsiteY56" fmla="*/ 2113804 h 4810125"/>
              <a:gd name="connsiteX57" fmla="*/ 1937320 w 4437063"/>
              <a:gd name="connsiteY57" fmla="*/ 2146343 h 4810125"/>
              <a:gd name="connsiteX58" fmla="*/ 1953594 w 4437063"/>
              <a:gd name="connsiteY58" fmla="*/ 2175310 h 4810125"/>
              <a:gd name="connsiteX59" fmla="*/ 1971454 w 4437063"/>
              <a:gd name="connsiteY59" fmla="*/ 2200705 h 4810125"/>
              <a:gd name="connsiteX60" fmla="*/ 1989315 w 4437063"/>
              <a:gd name="connsiteY60" fmla="*/ 2222927 h 4810125"/>
              <a:gd name="connsiteX61" fmla="*/ 2007970 w 4437063"/>
              <a:gd name="connsiteY61" fmla="*/ 2241974 h 4810125"/>
              <a:gd name="connsiteX62" fmla="*/ 2026228 w 4437063"/>
              <a:gd name="connsiteY62" fmla="*/ 2257449 h 4810125"/>
              <a:gd name="connsiteX63" fmla="*/ 2045280 w 4437063"/>
              <a:gd name="connsiteY63" fmla="*/ 2269750 h 4810125"/>
              <a:gd name="connsiteX64" fmla="*/ 2063935 w 4437063"/>
              <a:gd name="connsiteY64" fmla="*/ 2278480 h 4810125"/>
              <a:gd name="connsiteX65" fmla="*/ 2082589 w 4437063"/>
              <a:gd name="connsiteY65" fmla="*/ 2283639 h 4810125"/>
              <a:gd name="connsiteX66" fmla="*/ 2100847 w 4437063"/>
              <a:gd name="connsiteY66" fmla="*/ 2285623 h 4810125"/>
              <a:gd name="connsiteX67" fmla="*/ 2117915 w 4437063"/>
              <a:gd name="connsiteY67" fmla="*/ 2284035 h 4810125"/>
              <a:gd name="connsiteX68" fmla="*/ 2134982 w 4437063"/>
              <a:gd name="connsiteY68" fmla="*/ 2278877 h 4810125"/>
              <a:gd name="connsiteX69" fmla="*/ 2150461 w 4437063"/>
              <a:gd name="connsiteY69" fmla="*/ 2270147 h 4810125"/>
              <a:gd name="connsiteX70" fmla="*/ 2165147 w 4437063"/>
              <a:gd name="connsiteY70" fmla="*/ 2258640 h 4810125"/>
              <a:gd name="connsiteX71" fmla="*/ 2171894 w 4437063"/>
              <a:gd name="connsiteY71" fmla="*/ 2250703 h 4810125"/>
              <a:gd name="connsiteX72" fmla="*/ 2195709 w 4437063"/>
              <a:gd name="connsiteY72" fmla="*/ 2221340 h 4810125"/>
              <a:gd name="connsiteX73" fmla="*/ 2227462 w 4437063"/>
              <a:gd name="connsiteY73" fmla="*/ 2170548 h 4810125"/>
              <a:gd name="connsiteX74" fmla="*/ 2260009 w 4437063"/>
              <a:gd name="connsiteY74" fmla="*/ 2089599 h 4810125"/>
              <a:gd name="connsiteX75" fmla="*/ 2286602 w 4437063"/>
              <a:gd name="connsiteY75" fmla="*/ 2008650 h 4810125"/>
              <a:gd name="connsiteX76" fmla="*/ 2305256 w 4437063"/>
              <a:gd name="connsiteY76" fmla="*/ 1951509 h 4810125"/>
              <a:gd name="connsiteX77" fmla="*/ 2330262 w 4437063"/>
              <a:gd name="connsiteY77" fmla="*/ 1866195 h 4810125"/>
              <a:gd name="connsiteX78" fmla="*/ 2352489 w 4437063"/>
              <a:gd name="connsiteY78" fmla="*/ 1790404 h 4810125"/>
              <a:gd name="connsiteX79" fmla="*/ 2385829 w 4437063"/>
              <a:gd name="connsiteY79" fmla="*/ 1696757 h 4810125"/>
              <a:gd name="connsiteX80" fmla="*/ 2412819 w 4437063"/>
              <a:gd name="connsiteY80" fmla="*/ 1632077 h 4810125"/>
              <a:gd name="connsiteX81" fmla="*/ 2440603 w 4437063"/>
              <a:gd name="connsiteY81" fmla="*/ 1566207 h 4810125"/>
              <a:gd name="connsiteX82" fmla="*/ 2475531 w 4437063"/>
              <a:gd name="connsiteY82" fmla="*/ 1492797 h 4810125"/>
              <a:gd name="connsiteX83" fmla="*/ 2497361 w 4437063"/>
              <a:gd name="connsiteY83" fmla="*/ 1453116 h 4810125"/>
              <a:gd name="connsiteX84" fmla="*/ 2519191 w 4437063"/>
              <a:gd name="connsiteY84" fmla="*/ 1418991 h 4810125"/>
              <a:gd name="connsiteX85" fmla="*/ 2542212 w 4437063"/>
              <a:gd name="connsiteY85" fmla="*/ 1388833 h 4810125"/>
              <a:gd name="connsiteX86" fmla="*/ 2581506 w 4437063"/>
              <a:gd name="connsiteY86" fmla="*/ 1344390 h 4810125"/>
              <a:gd name="connsiteX87" fmla="*/ 2613656 w 4437063"/>
              <a:gd name="connsiteY87" fmla="*/ 1312646 h 4810125"/>
              <a:gd name="connsiteX88" fmla="*/ 2635883 w 4437063"/>
              <a:gd name="connsiteY88" fmla="*/ 1291615 h 4810125"/>
              <a:gd name="connsiteX89" fmla="*/ 2682321 w 4437063"/>
              <a:gd name="connsiteY89" fmla="*/ 1254712 h 4810125"/>
              <a:gd name="connsiteX90" fmla="*/ 2730744 w 4437063"/>
              <a:gd name="connsiteY90" fmla="*/ 1221776 h 4810125"/>
              <a:gd name="connsiteX91" fmla="*/ 2781152 w 4437063"/>
              <a:gd name="connsiteY91" fmla="*/ 1191619 h 4810125"/>
              <a:gd name="connsiteX92" fmla="*/ 2858550 w 4437063"/>
              <a:gd name="connsiteY92" fmla="*/ 1148763 h 4810125"/>
              <a:gd name="connsiteX93" fmla="*/ 2939520 w 4437063"/>
              <a:gd name="connsiteY93" fmla="*/ 1102337 h 4810125"/>
              <a:gd name="connsiteX94" fmla="*/ 2993896 w 4437063"/>
              <a:gd name="connsiteY94" fmla="*/ 1066624 h 4810125"/>
              <a:gd name="connsiteX95" fmla="*/ 3021680 w 4437063"/>
              <a:gd name="connsiteY95" fmla="*/ 1047180 h 4810125"/>
              <a:gd name="connsiteX96" fmla="*/ 3049067 w 4437063"/>
              <a:gd name="connsiteY96" fmla="*/ 1026546 h 4810125"/>
              <a:gd name="connsiteX97" fmla="*/ 3100665 w 4437063"/>
              <a:gd name="connsiteY97" fmla="*/ 984485 h 4810125"/>
              <a:gd name="connsiteX98" fmla="*/ 3147898 w 4437063"/>
              <a:gd name="connsiteY98" fmla="*/ 940438 h 4810125"/>
              <a:gd name="connsiteX99" fmla="*/ 3191161 w 4437063"/>
              <a:gd name="connsiteY99" fmla="*/ 894012 h 4810125"/>
              <a:gd name="connsiteX100" fmla="*/ 3230455 w 4437063"/>
              <a:gd name="connsiteY100" fmla="*/ 846791 h 4810125"/>
              <a:gd name="connsiteX101" fmla="*/ 3266177 w 4437063"/>
              <a:gd name="connsiteY101" fmla="*/ 798381 h 4810125"/>
              <a:gd name="connsiteX102" fmla="*/ 3297930 w 4437063"/>
              <a:gd name="connsiteY102" fmla="*/ 748383 h 4810125"/>
              <a:gd name="connsiteX103" fmla="*/ 3325714 w 4437063"/>
              <a:gd name="connsiteY103" fmla="*/ 697591 h 4810125"/>
              <a:gd name="connsiteX104" fmla="*/ 3337621 w 4437063"/>
              <a:gd name="connsiteY104" fmla="*/ 671799 h 4810125"/>
              <a:gd name="connsiteX105" fmla="*/ 3343971 w 4437063"/>
              <a:gd name="connsiteY105" fmla="*/ 658307 h 4810125"/>
              <a:gd name="connsiteX106" fmla="*/ 3354291 w 4437063"/>
              <a:gd name="connsiteY106" fmla="*/ 628943 h 4810125"/>
              <a:gd name="connsiteX107" fmla="*/ 3366992 w 4437063"/>
              <a:gd name="connsiteY107" fmla="*/ 579739 h 4810125"/>
              <a:gd name="connsiteX108" fmla="*/ 3379693 w 4437063"/>
              <a:gd name="connsiteY108" fmla="*/ 506726 h 4810125"/>
              <a:gd name="connsiteX109" fmla="*/ 3388029 w 4437063"/>
              <a:gd name="connsiteY109" fmla="*/ 431729 h 4810125"/>
              <a:gd name="connsiteX110" fmla="*/ 3394379 w 4437063"/>
              <a:gd name="connsiteY110" fmla="*/ 326177 h 4810125"/>
              <a:gd name="connsiteX111" fmla="*/ 3395173 w 4437063"/>
              <a:gd name="connsiteY111" fmla="*/ 231737 h 4810125"/>
              <a:gd name="connsiteX112" fmla="*/ 3395173 w 4437063"/>
              <a:gd name="connsiteY112" fmla="*/ 221816 h 4810125"/>
              <a:gd name="connsiteX113" fmla="*/ 3396364 w 4437063"/>
              <a:gd name="connsiteY113" fmla="*/ 230943 h 4810125"/>
              <a:gd name="connsiteX114" fmla="*/ 3403905 w 4437063"/>
              <a:gd name="connsiteY114" fmla="*/ 321019 h 4810125"/>
              <a:gd name="connsiteX115" fmla="*/ 3407080 w 4437063"/>
              <a:gd name="connsiteY115" fmla="*/ 423396 h 4810125"/>
              <a:gd name="connsiteX116" fmla="*/ 3405493 w 4437063"/>
              <a:gd name="connsiteY116" fmla="*/ 497599 h 4810125"/>
              <a:gd name="connsiteX117" fmla="*/ 3399539 w 4437063"/>
              <a:gd name="connsiteY117" fmla="*/ 571009 h 4810125"/>
              <a:gd name="connsiteX118" fmla="*/ 3390013 w 4437063"/>
              <a:gd name="connsiteY118" fmla="*/ 622594 h 4810125"/>
              <a:gd name="connsiteX119" fmla="*/ 3382075 w 4437063"/>
              <a:gd name="connsiteY119" fmla="*/ 653942 h 4810125"/>
              <a:gd name="connsiteX120" fmla="*/ 3377312 w 4437063"/>
              <a:gd name="connsiteY120" fmla="*/ 668624 h 4810125"/>
              <a:gd name="connsiteX121" fmla="*/ 3366992 w 4437063"/>
              <a:gd name="connsiteY121" fmla="*/ 697194 h 4810125"/>
              <a:gd name="connsiteX122" fmla="*/ 3344765 w 4437063"/>
              <a:gd name="connsiteY122" fmla="*/ 749970 h 4810125"/>
              <a:gd name="connsiteX123" fmla="*/ 3320157 w 4437063"/>
              <a:gd name="connsiteY123" fmla="*/ 800365 h 4810125"/>
              <a:gd name="connsiteX124" fmla="*/ 3292770 w 4437063"/>
              <a:gd name="connsiteY124" fmla="*/ 848379 h 4810125"/>
              <a:gd name="connsiteX125" fmla="*/ 3263002 w 4437063"/>
              <a:gd name="connsiteY125" fmla="*/ 894012 h 4810125"/>
              <a:gd name="connsiteX126" fmla="*/ 3230058 w 4437063"/>
              <a:gd name="connsiteY126" fmla="*/ 939248 h 4810125"/>
              <a:gd name="connsiteX127" fmla="*/ 3193542 w 4437063"/>
              <a:gd name="connsiteY127" fmla="*/ 984088 h 4810125"/>
              <a:gd name="connsiteX128" fmla="*/ 3153454 w 4437063"/>
              <a:gd name="connsiteY128" fmla="*/ 1028927 h 4810125"/>
              <a:gd name="connsiteX129" fmla="*/ 3131227 w 4437063"/>
              <a:gd name="connsiteY129" fmla="*/ 1051942 h 4810125"/>
              <a:gd name="connsiteX130" fmla="*/ 3109397 w 4437063"/>
              <a:gd name="connsiteY130" fmla="*/ 1074163 h 4810125"/>
              <a:gd name="connsiteX131" fmla="*/ 3062959 w 4437063"/>
              <a:gd name="connsiteY131" fmla="*/ 1113051 h 4810125"/>
              <a:gd name="connsiteX132" fmla="*/ 3014933 w 4437063"/>
              <a:gd name="connsiteY132" fmla="*/ 1147176 h 4810125"/>
              <a:gd name="connsiteX133" fmla="*/ 2964128 w 4437063"/>
              <a:gd name="connsiteY133" fmla="*/ 1178921 h 4810125"/>
              <a:gd name="connsiteX134" fmla="*/ 2882761 w 4437063"/>
              <a:gd name="connsiteY134" fmla="*/ 1226935 h 4810125"/>
              <a:gd name="connsiteX135" fmla="*/ 2793456 w 4437063"/>
              <a:gd name="connsiteY135" fmla="*/ 1283679 h 4810125"/>
              <a:gd name="connsiteX136" fmla="*/ 2729554 w 4437063"/>
              <a:gd name="connsiteY136" fmla="*/ 1329709 h 4810125"/>
              <a:gd name="connsiteX137" fmla="*/ 2695816 w 4437063"/>
              <a:gd name="connsiteY137" fmla="*/ 1356295 h 4810125"/>
              <a:gd name="connsiteX138" fmla="*/ 2679146 w 4437063"/>
              <a:gd name="connsiteY138" fmla="*/ 1370580 h 4810125"/>
              <a:gd name="connsiteX139" fmla="*/ 2646599 w 4437063"/>
              <a:gd name="connsiteY139" fmla="*/ 1404706 h 4810125"/>
              <a:gd name="connsiteX140" fmla="*/ 2616434 w 4437063"/>
              <a:gd name="connsiteY140" fmla="*/ 1443990 h 4810125"/>
              <a:gd name="connsiteX141" fmla="*/ 2588650 w 4437063"/>
              <a:gd name="connsiteY141" fmla="*/ 1486845 h 4810125"/>
              <a:gd name="connsiteX142" fmla="*/ 2562454 w 4437063"/>
              <a:gd name="connsiteY142" fmla="*/ 1533272 h 4810125"/>
              <a:gd name="connsiteX143" fmla="*/ 2538243 w 4437063"/>
              <a:gd name="connsiteY143" fmla="*/ 1582079 h 4810125"/>
              <a:gd name="connsiteX144" fmla="*/ 2505299 w 4437063"/>
              <a:gd name="connsiteY144" fmla="*/ 1656283 h 4810125"/>
              <a:gd name="connsiteX145" fmla="*/ 2469974 w 4437063"/>
              <a:gd name="connsiteY145" fmla="*/ 1752311 h 4810125"/>
              <a:gd name="connsiteX146" fmla="*/ 2442587 w 4437063"/>
              <a:gd name="connsiteY146" fmla="*/ 1837228 h 4810125"/>
              <a:gd name="connsiteX147" fmla="*/ 2417185 w 4437063"/>
              <a:gd name="connsiteY147" fmla="*/ 1928891 h 4810125"/>
              <a:gd name="connsiteX148" fmla="*/ 2414407 w 4437063"/>
              <a:gd name="connsiteY148" fmla="*/ 1942779 h 4810125"/>
              <a:gd name="connsiteX149" fmla="*/ 2409247 w 4437063"/>
              <a:gd name="connsiteY149" fmla="*/ 1973730 h 4810125"/>
              <a:gd name="connsiteX150" fmla="*/ 2396546 w 4437063"/>
              <a:gd name="connsiteY150" fmla="*/ 2032061 h 4810125"/>
              <a:gd name="connsiteX151" fmla="*/ 2380669 w 4437063"/>
              <a:gd name="connsiteY151" fmla="*/ 2087218 h 4810125"/>
              <a:gd name="connsiteX152" fmla="*/ 2361618 w 4437063"/>
              <a:gd name="connsiteY152" fmla="*/ 2139597 h 4810125"/>
              <a:gd name="connsiteX153" fmla="*/ 2338994 w 4437063"/>
              <a:gd name="connsiteY153" fmla="*/ 2191182 h 4810125"/>
              <a:gd name="connsiteX154" fmla="*/ 2313195 w 4437063"/>
              <a:gd name="connsiteY154" fmla="*/ 2241974 h 4810125"/>
              <a:gd name="connsiteX155" fmla="*/ 2269534 w 4437063"/>
              <a:gd name="connsiteY155" fmla="*/ 2319352 h 4810125"/>
              <a:gd name="connsiteX156" fmla="*/ 2235797 w 4437063"/>
              <a:gd name="connsiteY156" fmla="*/ 2373714 h 4810125"/>
              <a:gd name="connsiteX157" fmla="*/ 2219127 w 4437063"/>
              <a:gd name="connsiteY157" fmla="*/ 2400301 h 4810125"/>
              <a:gd name="connsiteX158" fmla="*/ 2195709 w 4437063"/>
              <a:gd name="connsiteY158" fmla="*/ 2450299 h 4810125"/>
              <a:gd name="connsiteX159" fmla="*/ 2181817 w 4437063"/>
              <a:gd name="connsiteY159" fmla="*/ 2493551 h 4810125"/>
              <a:gd name="connsiteX160" fmla="*/ 2174673 w 4437063"/>
              <a:gd name="connsiteY160" fmla="*/ 2531248 h 4810125"/>
              <a:gd name="connsiteX161" fmla="*/ 2173482 w 4437063"/>
              <a:gd name="connsiteY161" fmla="*/ 2561405 h 4810125"/>
              <a:gd name="connsiteX162" fmla="*/ 2175070 w 4437063"/>
              <a:gd name="connsiteY162" fmla="*/ 2584420 h 4810125"/>
              <a:gd name="connsiteX163" fmla="*/ 2180230 w 4437063"/>
              <a:gd name="connsiteY163" fmla="*/ 2606642 h 4810125"/>
              <a:gd name="connsiteX164" fmla="*/ 2181817 w 4437063"/>
              <a:gd name="connsiteY164" fmla="*/ 2609419 h 4810125"/>
              <a:gd name="connsiteX165" fmla="*/ 2201266 w 4437063"/>
              <a:gd name="connsiteY165" fmla="*/ 2585611 h 4810125"/>
              <a:gd name="connsiteX166" fmla="*/ 2314385 w 4437063"/>
              <a:gd name="connsiteY166" fmla="*/ 2441172 h 4810125"/>
              <a:gd name="connsiteX167" fmla="*/ 2401706 w 4437063"/>
              <a:gd name="connsiteY167" fmla="*/ 2320542 h 4810125"/>
              <a:gd name="connsiteX168" fmla="*/ 2442190 w 4437063"/>
              <a:gd name="connsiteY168" fmla="*/ 2260624 h 4810125"/>
              <a:gd name="connsiteX169" fmla="*/ 2472356 w 4437063"/>
              <a:gd name="connsiteY169" fmla="*/ 2212610 h 4810125"/>
              <a:gd name="connsiteX170" fmla="*/ 2516016 w 4437063"/>
              <a:gd name="connsiteY170" fmla="*/ 2137613 h 4810125"/>
              <a:gd name="connsiteX171" fmla="*/ 2562454 w 4437063"/>
              <a:gd name="connsiteY171" fmla="*/ 2045156 h 4810125"/>
              <a:gd name="connsiteX172" fmla="*/ 2594207 w 4437063"/>
              <a:gd name="connsiteY172" fmla="*/ 1975714 h 4810125"/>
              <a:gd name="connsiteX173" fmla="*/ 2606115 w 4437063"/>
              <a:gd name="connsiteY173" fmla="*/ 1951509 h 4810125"/>
              <a:gd name="connsiteX174" fmla="*/ 2631914 w 4437063"/>
              <a:gd name="connsiteY174" fmla="*/ 1905082 h 4810125"/>
              <a:gd name="connsiteX175" fmla="*/ 2659697 w 4437063"/>
              <a:gd name="connsiteY175" fmla="*/ 1861433 h 4810125"/>
              <a:gd name="connsiteX176" fmla="*/ 2689466 w 4437063"/>
              <a:gd name="connsiteY176" fmla="*/ 1820165 h 4810125"/>
              <a:gd name="connsiteX177" fmla="*/ 2720425 w 4437063"/>
              <a:gd name="connsiteY177" fmla="*/ 1783262 h 4810125"/>
              <a:gd name="connsiteX178" fmla="*/ 2750987 w 4437063"/>
              <a:gd name="connsiteY178" fmla="*/ 1750327 h 4810125"/>
              <a:gd name="connsiteX179" fmla="*/ 2781549 w 4437063"/>
              <a:gd name="connsiteY179" fmla="*/ 1722153 h 4810125"/>
              <a:gd name="connsiteX180" fmla="*/ 2811317 w 4437063"/>
              <a:gd name="connsiteY180" fmla="*/ 1699535 h 4810125"/>
              <a:gd name="connsiteX181" fmla="*/ 2825209 w 4437063"/>
              <a:gd name="connsiteY181" fmla="*/ 1690805 h 4810125"/>
              <a:gd name="connsiteX182" fmla="*/ 2840292 w 4437063"/>
              <a:gd name="connsiteY182" fmla="*/ 1682869 h 4810125"/>
              <a:gd name="connsiteX183" fmla="*/ 2881968 w 4437063"/>
              <a:gd name="connsiteY183" fmla="*/ 1670568 h 4810125"/>
              <a:gd name="connsiteX184" fmla="*/ 2934757 w 4437063"/>
              <a:gd name="connsiteY184" fmla="*/ 1662235 h 4810125"/>
              <a:gd name="connsiteX185" fmla="*/ 2995087 w 4437063"/>
              <a:gd name="connsiteY185" fmla="*/ 1656680 h 4810125"/>
              <a:gd name="connsiteX186" fmla="*/ 3161393 w 4437063"/>
              <a:gd name="connsiteY186" fmla="*/ 1651521 h 4810125"/>
              <a:gd name="connsiteX187" fmla="*/ 3277291 w 4437063"/>
              <a:gd name="connsiteY187" fmla="*/ 1651521 h 4810125"/>
              <a:gd name="connsiteX188" fmla="*/ 3375724 w 4437063"/>
              <a:gd name="connsiteY188" fmla="*/ 1651124 h 4810125"/>
              <a:gd name="connsiteX189" fmla="*/ 3522184 w 4437063"/>
              <a:gd name="connsiteY189" fmla="*/ 1646363 h 4810125"/>
              <a:gd name="connsiteX190" fmla="*/ 3641257 w 4437063"/>
              <a:gd name="connsiteY190" fmla="*/ 1633665 h 4810125"/>
              <a:gd name="connsiteX191" fmla="*/ 3714686 w 4437063"/>
              <a:gd name="connsiteY191" fmla="*/ 1621760 h 4810125"/>
              <a:gd name="connsiteX192" fmla="*/ 3727784 w 4437063"/>
              <a:gd name="connsiteY192" fmla="*/ 1619776 h 4810125"/>
              <a:gd name="connsiteX193" fmla="*/ 3754774 w 4437063"/>
              <a:gd name="connsiteY193" fmla="*/ 1611840 h 4810125"/>
              <a:gd name="connsiteX194" fmla="*/ 3800022 w 4437063"/>
              <a:gd name="connsiteY194" fmla="*/ 1594380 h 4810125"/>
              <a:gd name="connsiteX195" fmla="*/ 3865909 w 4437063"/>
              <a:gd name="connsiteY195" fmla="*/ 1559461 h 4810125"/>
              <a:gd name="connsiteX196" fmla="*/ 3934971 w 4437063"/>
              <a:gd name="connsiteY196" fmla="*/ 1512241 h 4810125"/>
              <a:gd name="connsiteX197" fmla="*/ 3969899 w 4437063"/>
              <a:gd name="connsiteY197" fmla="*/ 1484464 h 4810125"/>
              <a:gd name="connsiteX198" fmla="*/ 3991333 w 4437063"/>
              <a:gd name="connsiteY198" fmla="*/ 1465814 h 4810125"/>
              <a:gd name="connsiteX199" fmla="*/ 4034199 w 4437063"/>
              <a:gd name="connsiteY199" fmla="*/ 1424149 h 4810125"/>
              <a:gd name="connsiteX200" fmla="*/ 4095323 w 4437063"/>
              <a:gd name="connsiteY200" fmla="*/ 1356692 h 4810125"/>
              <a:gd name="connsiteX201" fmla="*/ 4169149 w 4437063"/>
              <a:gd name="connsiteY201" fmla="*/ 1266219 h 4810125"/>
              <a:gd name="connsiteX202" fmla="*/ 4231067 w 4437063"/>
              <a:gd name="connsiteY202" fmla="*/ 1189238 h 4810125"/>
              <a:gd name="connsiteX203" fmla="*/ 4256469 w 4437063"/>
              <a:gd name="connsiteY203" fmla="*/ 1161858 h 4810125"/>
              <a:gd name="connsiteX204" fmla="*/ 4268773 w 4437063"/>
              <a:gd name="connsiteY204" fmla="*/ 1150747 h 4810125"/>
              <a:gd name="connsiteX205" fmla="*/ 4296953 w 4437063"/>
              <a:gd name="connsiteY205" fmla="*/ 1130510 h 4810125"/>
              <a:gd name="connsiteX206" fmla="*/ 4327119 w 4437063"/>
              <a:gd name="connsiteY206" fmla="*/ 1115035 h 4810125"/>
              <a:gd name="connsiteX207" fmla="*/ 4356887 w 4437063"/>
              <a:gd name="connsiteY207" fmla="*/ 1102733 h 4810125"/>
              <a:gd name="connsiteX208" fmla="*/ 4421981 w 4437063"/>
              <a:gd name="connsiteY208" fmla="*/ 1083687 h 4810125"/>
              <a:gd name="connsiteX209" fmla="*/ 4429592 w 4437063"/>
              <a:gd name="connsiteY209" fmla="*/ 1082685 h 4810125"/>
              <a:gd name="connsiteX210" fmla="*/ 4392609 w 4437063"/>
              <a:gd name="connsiteY210" fmla="*/ 1094004 h 4810125"/>
              <a:gd name="connsiteX211" fmla="*/ 4355299 w 4437063"/>
              <a:gd name="connsiteY211" fmla="*/ 1112257 h 4810125"/>
              <a:gd name="connsiteX212" fmla="*/ 4333469 w 4437063"/>
              <a:gd name="connsiteY212" fmla="*/ 1126145 h 4810125"/>
              <a:gd name="connsiteX213" fmla="*/ 4322356 w 4437063"/>
              <a:gd name="connsiteY213" fmla="*/ 1134081 h 4810125"/>
              <a:gd name="connsiteX214" fmla="*/ 4297747 w 4437063"/>
              <a:gd name="connsiteY214" fmla="*/ 1157890 h 4810125"/>
              <a:gd name="connsiteX215" fmla="*/ 4256469 w 4437063"/>
              <a:gd name="connsiteY215" fmla="*/ 1206698 h 4810125"/>
              <a:gd name="connsiteX216" fmla="*/ 4199314 w 4437063"/>
              <a:gd name="connsiteY216" fmla="*/ 1287250 h 4810125"/>
              <a:gd name="connsiteX217" fmla="*/ 4145334 w 4437063"/>
              <a:gd name="connsiteY217" fmla="*/ 1372167 h 4810125"/>
              <a:gd name="connsiteX218" fmla="*/ 4122313 w 4437063"/>
              <a:gd name="connsiteY218" fmla="*/ 1411054 h 4810125"/>
              <a:gd name="connsiteX219" fmla="*/ 4100086 w 4437063"/>
              <a:gd name="connsiteY219" fmla="*/ 1446371 h 4810125"/>
              <a:gd name="connsiteX220" fmla="*/ 4054838 w 4437063"/>
              <a:gd name="connsiteY220" fmla="*/ 1508273 h 4810125"/>
              <a:gd name="connsiteX221" fmla="*/ 4008400 w 4437063"/>
              <a:gd name="connsiteY221" fmla="*/ 1559461 h 4810125"/>
              <a:gd name="connsiteX222" fmla="*/ 3959580 w 4437063"/>
              <a:gd name="connsiteY222" fmla="*/ 1604698 h 4810125"/>
              <a:gd name="connsiteX223" fmla="*/ 3933781 w 4437063"/>
              <a:gd name="connsiteY223" fmla="*/ 1625332 h 4810125"/>
              <a:gd name="connsiteX224" fmla="*/ 3919889 w 4437063"/>
              <a:gd name="connsiteY224" fmla="*/ 1635649 h 4810125"/>
              <a:gd name="connsiteX225" fmla="*/ 3882976 w 4437063"/>
              <a:gd name="connsiteY225" fmla="*/ 1657076 h 4810125"/>
              <a:gd name="connsiteX226" fmla="*/ 3834950 w 4437063"/>
              <a:gd name="connsiteY226" fmla="*/ 1679298 h 4810125"/>
              <a:gd name="connsiteX227" fmla="*/ 3775810 w 4437063"/>
              <a:gd name="connsiteY227" fmla="*/ 1701122 h 4810125"/>
              <a:gd name="connsiteX228" fmla="*/ 3705954 w 4437063"/>
              <a:gd name="connsiteY228" fmla="*/ 1720963 h 4810125"/>
              <a:gd name="connsiteX229" fmla="*/ 3626175 w 4437063"/>
              <a:gd name="connsiteY229" fmla="*/ 1738819 h 4810125"/>
              <a:gd name="connsiteX230" fmla="*/ 3535679 w 4437063"/>
              <a:gd name="connsiteY230" fmla="*/ 1752707 h 4810125"/>
              <a:gd name="connsiteX231" fmla="*/ 3434864 w 4437063"/>
              <a:gd name="connsiteY231" fmla="*/ 1762231 h 4810125"/>
              <a:gd name="connsiteX232" fmla="*/ 3380487 w 4437063"/>
              <a:gd name="connsiteY232" fmla="*/ 1764215 h 4810125"/>
              <a:gd name="connsiteX233" fmla="*/ 3278084 w 4437063"/>
              <a:gd name="connsiteY233" fmla="*/ 1766596 h 4810125"/>
              <a:gd name="connsiteX234" fmla="*/ 3137975 w 4437063"/>
              <a:gd name="connsiteY234" fmla="*/ 1765802 h 4810125"/>
              <a:gd name="connsiteX235" fmla="*/ 3064546 w 4437063"/>
              <a:gd name="connsiteY235" fmla="*/ 1767786 h 4810125"/>
              <a:gd name="connsiteX236" fmla="*/ 3020886 w 4437063"/>
              <a:gd name="connsiteY236" fmla="*/ 1773342 h 4810125"/>
              <a:gd name="connsiteX237" fmla="*/ 2976432 w 4437063"/>
              <a:gd name="connsiteY237" fmla="*/ 1784452 h 4810125"/>
              <a:gd name="connsiteX238" fmla="*/ 2927612 w 4437063"/>
              <a:gd name="connsiteY238" fmla="*/ 1801118 h 4810125"/>
              <a:gd name="connsiteX239" fmla="*/ 2898638 w 4437063"/>
              <a:gd name="connsiteY239" fmla="*/ 1813419 h 4810125"/>
              <a:gd name="connsiteX240" fmla="*/ 2884349 w 4437063"/>
              <a:gd name="connsiteY240" fmla="*/ 1820165 h 4810125"/>
              <a:gd name="connsiteX241" fmla="*/ 2856565 w 4437063"/>
              <a:gd name="connsiteY241" fmla="*/ 1837625 h 4810125"/>
              <a:gd name="connsiteX242" fmla="*/ 2830766 w 4437063"/>
              <a:gd name="connsiteY242" fmla="*/ 1858656 h 4810125"/>
              <a:gd name="connsiteX243" fmla="*/ 2806554 w 4437063"/>
              <a:gd name="connsiteY243" fmla="*/ 1884051 h 4810125"/>
              <a:gd name="connsiteX244" fmla="*/ 2773214 w 4437063"/>
              <a:gd name="connsiteY244" fmla="*/ 1926113 h 4810125"/>
              <a:gd name="connsiteX245" fmla="*/ 2732729 w 4437063"/>
              <a:gd name="connsiteY245" fmla="*/ 1991984 h 4810125"/>
              <a:gd name="connsiteX246" fmla="*/ 2678749 w 4437063"/>
              <a:gd name="connsiteY246" fmla="*/ 2099916 h 4810125"/>
              <a:gd name="connsiteX247" fmla="*/ 2628738 w 4437063"/>
              <a:gd name="connsiteY247" fmla="*/ 2210229 h 4810125"/>
              <a:gd name="connsiteX248" fmla="*/ 2596192 w 4437063"/>
              <a:gd name="connsiteY248" fmla="*/ 2278480 h 4810125"/>
              <a:gd name="connsiteX249" fmla="*/ 2579522 w 4437063"/>
              <a:gd name="connsiteY249" fmla="*/ 2309828 h 4810125"/>
              <a:gd name="connsiteX250" fmla="*/ 2532686 w 4437063"/>
              <a:gd name="connsiteY250" fmla="*/ 2393158 h 4810125"/>
              <a:gd name="connsiteX251" fmla="*/ 2461639 w 4437063"/>
              <a:gd name="connsiteY251" fmla="*/ 2515772 h 4810125"/>
              <a:gd name="connsiteX252" fmla="*/ 2401706 w 4437063"/>
              <a:gd name="connsiteY252" fmla="*/ 2610213 h 4810125"/>
              <a:gd name="connsiteX253" fmla="*/ 2335025 w 4437063"/>
              <a:gd name="connsiteY253" fmla="*/ 2709019 h 4810125"/>
              <a:gd name="connsiteX254" fmla="*/ 2291364 w 4437063"/>
              <a:gd name="connsiteY254" fmla="*/ 2771318 h 4810125"/>
              <a:gd name="connsiteX255" fmla="*/ 2312004 w 4437063"/>
              <a:gd name="connsiteY255" fmla="*/ 2766953 h 4810125"/>
              <a:gd name="connsiteX256" fmla="*/ 2447747 w 4437063"/>
              <a:gd name="connsiteY256" fmla="*/ 2726082 h 4810125"/>
              <a:gd name="connsiteX257" fmla="*/ 2540227 w 4437063"/>
              <a:gd name="connsiteY257" fmla="*/ 2690369 h 4810125"/>
              <a:gd name="connsiteX258" fmla="*/ 2607305 w 4437063"/>
              <a:gd name="connsiteY258" fmla="*/ 2660608 h 4810125"/>
              <a:gd name="connsiteX259" fmla="*/ 2641440 w 4437063"/>
              <a:gd name="connsiteY259" fmla="*/ 2643545 h 4810125"/>
              <a:gd name="connsiteX260" fmla="*/ 2681131 w 4437063"/>
              <a:gd name="connsiteY260" fmla="*/ 2624101 h 4810125"/>
              <a:gd name="connsiteX261" fmla="*/ 2752178 w 4437063"/>
              <a:gd name="connsiteY261" fmla="*/ 2591563 h 4810125"/>
              <a:gd name="connsiteX262" fmla="*/ 2842673 w 4437063"/>
              <a:gd name="connsiteY262" fmla="*/ 2554263 h 4810125"/>
              <a:gd name="connsiteX263" fmla="*/ 2941107 w 4437063"/>
              <a:gd name="connsiteY263" fmla="*/ 2516566 h 4810125"/>
              <a:gd name="connsiteX264" fmla="*/ 3006201 w 4437063"/>
              <a:gd name="connsiteY264" fmla="*/ 2487996 h 4810125"/>
              <a:gd name="connsiteX265" fmla="*/ 3049067 w 4437063"/>
              <a:gd name="connsiteY265" fmla="*/ 2465377 h 4810125"/>
              <a:gd name="connsiteX266" fmla="*/ 3070500 w 4437063"/>
              <a:gd name="connsiteY266" fmla="*/ 2451886 h 4810125"/>
              <a:gd name="connsiteX267" fmla="*/ 3096696 w 4437063"/>
              <a:gd name="connsiteY267" fmla="*/ 2435220 h 4810125"/>
              <a:gd name="connsiteX268" fmla="*/ 3139563 w 4437063"/>
              <a:gd name="connsiteY268" fmla="*/ 2403872 h 4810125"/>
              <a:gd name="connsiteX269" fmla="*/ 3173697 w 4437063"/>
              <a:gd name="connsiteY269" fmla="*/ 2374905 h 4810125"/>
              <a:gd name="connsiteX270" fmla="*/ 3199893 w 4437063"/>
              <a:gd name="connsiteY270" fmla="*/ 2347922 h 4810125"/>
              <a:gd name="connsiteX271" fmla="*/ 3231249 w 4437063"/>
              <a:gd name="connsiteY271" fmla="*/ 2309431 h 4810125"/>
              <a:gd name="connsiteX272" fmla="*/ 3266574 w 4437063"/>
              <a:gd name="connsiteY272" fmla="*/ 2263005 h 4810125"/>
              <a:gd name="connsiteX273" fmla="*/ 3287213 w 4437063"/>
              <a:gd name="connsiteY273" fmla="*/ 2241180 h 4810125"/>
              <a:gd name="connsiteX274" fmla="*/ 3298724 w 4437063"/>
              <a:gd name="connsiteY274" fmla="*/ 2229673 h 4810125"/>
              <a:gd name="connsiteX275" fmla="*/ 3324920 w 4437063"/>
              <a:gd name="connsiteY275" fmla="*/ 2207054 h 4810125"/>
              <a:gd name="connsiteX276" fmla="*/ 3356276 w 4437063"/>
              <a:gd name="connsiteY276" fmla="*/ 2184833 h 4810125"/>
              <a:gd name="connsiteX277" fmla="*/ 3391998 w 4437063"/>
              <a:gd name="connsiteY277" fmla="*/ 2163802 h 4810125"/>
              <a:gd name="connsiteX278" fmla="*/ 3433276 w 4437063"/>
              <a:gd name="connsiteY278" fmla="*/ 2144755 h 4810125"/>
              <a:gd name="connsiteX279" fmla="*/ 3481303 w 4437063"/>
              <a:gd name="connsiteY279" fmla="*/ 2128883 h 4810125"/>
              <a:gd name="connsiteX280" fmla="*/ 3534489 w 4437063"/>
              <a:gd name="connsiteY280" fmla="*/ 2116582 h 4810125"/>
              <a:gd name="connsiteX281" fmla="*/ 3594819 w 4437063"/>
              <a:gd name="connsiteY281" fmla="*/ 2108249 h 4810125"/>
              <a:gd name="connsiteX282" fmla="*/ 3627763 w 4437063"/>
              <a:gd name="connsiteY282" fmla="*/ 2106662 h 4810125"/>
              <a:gd name="connsiteX283" fmla="*/ 3658722 w 4437063"/>
              <a:gd name="connsiteY283" fmla="*/ 2105868 h 4810125"/>
              <a:gd name="connsiteX284" fmla="*/ 3713098 w 4437063"/>
              <a:gd name="connsiteY284" fmla="*/ 2107852 h 4810125"/>
              <a:gd name="connsiteX285" fmla="*/ 3757949 w 4437063"/>
              <a:gd name="connsiteY285" fmla="*/ 2113011 h 4810125"/>
              <a:gd name="connsiteX286" fmla="*/ 3794068 w 4437063"/>
              <a:gd name="connsiteY286" fmla="*/ 2120550 h 4810125"/>
              <a:gd name="connsiteX287" fmla="*/ 3834156 w 4437063"/>
              <a:gd name="connsiteY287" fmla="*/ 2132851 h 4810125"/>
              <a:gd name="connsiteX288" fmla="*/ 3859955 w 4437063"/>
              <a:gd name="connsiteY288" fmla="*/ 2145946 h 4810125"/>
              <a:gd name="connsiteX289" fmla="*/ 3861940 w 4437063"/>
              <a:gd name="connsiteY289" fmla="*/ 2147533 h 4810125"/>
              <a:gd name="connsiteX290" fmla="*/ 3853208 w 4437063"/>
              <a:gd name="connsiteY290" fmla="*/ 2146343 h 4810125"/>
              <a:gd name="connsiteX291" fmla="*/ 3765490 w 4437063"/>
              <a:gd name="connsiteY291" fmla="*/ 2141184 h 4810125"/>
              <a:gd name="connsiteX292" fmla="*/ 3667454 w 4437063"/>
              <a:gd name="connsiteY292" fmla="*/ 2141184 h 4810125"/>
              <a:gd name="connsiteX293" fmla="*/ 3597597 w 4437063"/>
              <a:gd name="connsiteY293" fmla="*/ 2145946 h 4810125"/>
              <a:gd name="connsiteX294" fmla="*/ 3528932 w 4437063"/>
              <a:gd name="connsiteY294" fmla="*/ 2156263 h 4810125"/>
              <a:gd name="connsiteX295" fmla="*/ 3482096 w 4437063"/>
              <a:gd name="connsiteY295" fmla="*/ 2168564 h 4810125"/>
              <a:gd name="connsiteX296" fmla="*/ 3453916 w 4437063"/>
              <a:gd name="connsiteY296" fmla="*/ 2178881 h 4810125"/>
              <a:gd name="connsiteX297" fmla="*/ 3441215 w 4437063"/>
              <a:gd name="connsiteY297" fmla="*/ 2185627 h 4810125"/>
              <a:gd name="connsiteX298" fmla="*/ 3417003 w 4437063"/>
              <a:gd name="connsiteY298" fmla="*/ 2198325 h 4810125"/>
              <a:gd name="connsiteX299" fmla="*/ 3376121 w 4437063"/>
              <a:gd name="connsiteY299" fmla="*/ 2228482 h 4810125"/>
              <a:gd name="connsiteX300" fmla="*/ 3342781 w 4437063"/>
              <a:gd name="connsiteY300" fmla="*/ 2261417 h 4810125"/>
              <a:gd name="connsiteX301" fmla="*/ 3313806 w 4437063"/>
              <a:gd name="connsiteY301" fmla="*/ 2296337 h 4810125"/>
              <a:gd name="connsiteX302" fmla="*/ 3276894 w 4437063"/>
              <a:gd name="connsiteY302" fmla="*/ 2351096 h 4810125"/>
              <a:gd name="connsiteX303" fmla="*/ 3240775 w 4437063"/>
              <a:gd name="connsiteY303" fmla="*/ 2403872 h 4810125"/>
              <a:gd name="connsiteX304" fmla="*/ 3213785 w 4437063"/>
              <a:gd name="connsiteY304" fmla="*/ 2436807 h 4810125"/>
              <a:gd name="connsiteX305" fmla="*/ 3198702 w 4437063"/>
              <a:gd name="connsiteY305" fmla="*/ 2451886 h 4810125"/>
              <a:gd name="connsiteX306" fmla="*/ 3180047 w 4437063"/>
              <a:gd name="connsiteY306" fmla="*/ 2469346 h 4810125"/>
              <a:gd name="connsiteX307" fmla="*/ 3141150 w 4437063"/>
              <a:gd name="connsiteY307" fmla="*/ 2501090 h 4810125"/>
              <a:gd name="connsiteX308" fmla="*/ 3080026 w 4437063"/>
              <a:gd name="connsiteY308" fmla="*/ 2543946 h 4810125"/>
              <a:gd name="connsiteX309" fmla="*/ 2949839 w 4437063"/>
              <a:gd name="connsiteY309" fmla="*/ 2618943 h 4810125"/>
              <a:gd name="connsiteX310" fmla="*/ 2888932 w 4437063"/>
              <a:gd name="connsiteY310" fmla="*/ 2652474 h 4810125"/>
              <a:gd name="connsiteX311" fmla="*/ 2891235 w 4437063"/>
              <a:gd name="connsiteY311" fmla="*/ 2657078 h 4810125"/>
              <a:gd name="connsiteX312" fmla="*/ 2896791 w 4437063"/>
              <a:gd name="connsiteY312" fmla="*/ 2664619 h 4810125"/>
              <a:gd name="connsiteX313" fmla="*/ 2915047 w 4437063"/>
              <a:gd name="connsiteY313" fmla="*/ 2681685 h 4810125"/>
              <a:gd name="connsiteX314" fmla="*/ 2940447 w 4437063"/>
              <a:gd name="connsiteY314" fmla="*/ 2697957 h 4810125"/>
              <a:gd name="connsiteX315" fmla="*/ 2973388 w 4437063"/>
              <a:gd name="connsiteY315" fmla="*/ 2713435 h 4810125"/>
              <a:gd name="connsiteX316" fmla="*/ 2992438 w 4437063"/>
              <a:gd name="connsiteY316" fmla="*/ 2720182 h 4810125"/>
              <a:gd name="connsiteX317" fmla="*/ 3012678 w 4437063"/>
              <a:gd name="connsiteY317" fmla="*/ 2725738 h 4810125"/>
              <a:gd name="connsiteX318" fmla="*/ 3056731 w 4437063"/>
              <a:gd name="connsiteY318" fmla="*/ 2736057 h 4810125"/>
              <a:gd name="connsiteX319" fmla="*/ 3105150 w 4437063"/>
              <a:gd name="connsiteY319" fmla="*/ 2744391 h 4810125"/>
              <a:gd name="connsiteX320" fmla="*/ 3156347 w 4437063"/>
              <a:gd name="connsiteY320" fmla="*/ 2749550 h 4810125"/>
              <a:gd name="connsiteX321" fmla="*/ 3182938 w 4437063"/>
              <a:gd name="connsiteY321" fmla="*/ 2751535 h 4810125"/>
              <a:gd name="connsiteX322" fmla="*/ 3209528 w 4437063"/>
              <a:gd name="connsiteY322" fmla="*/ 2752725 h 4810125"/>
              <a:gd name="connsiteX323" fmla="*/ 3264694 w 4437063"/>
              <a:gd name="connsiteY323" fmla="*/ 2751535 h 4810125"/>
              <a:gd name="connsiteX324" fmla="*/ 3292872 w 4437063"/>
              <a:gd name="connsiteY324" fmla="*/ 2749154 h 4810125"/>
              <a:gd name="connsiteX325" fmla="*/ 3350022 w 4437063"/>
              <a:gd name="connsiteY325" fmla="*/ 2744788 h 4810125"/>
              <a:gd name="connsiteX326" fmla="*/ 3408363 w 4437063"/>
              <a:gd name="connsiteY326" fmla="*/ 2737644 h 4810125"/>
              <a:gd name="connsiteX327" fmla="*/ 3465910 w 4437063"/>
              <a:gd name="connsiteY327" fmla="*/ 2730897 h 4810125"/>
              <a:gd name="connsiteX328" fmla="*/ 3581003 w 4437063"/>
              <a:gd name="connsiteY328" fmla="*/ 2719388 h 4810125"/>
              <a:gd name="connsiteX329" fmla="*/ 3636566 w 4437063"/>
              <a:gd name="connsiteY329" fmla="*/ 2716610 h 4810125"/>
              <a:gd name="connsiteX330" fmla="*/ 3664347 w 4437063"/>
              <a:gd name="connsiteY330" fmla="*/ 2715419 h 4810125"/>
              <a:gd name="connsiteX331" fmla="*/ 3717528 w 4437063"/>
              <a:gd name="connsiteY331" fmla="*/ 2718594 h 4810125"/>
              <a:gd name="connsiteX332" fmla="*/ 3767931 w 4437063"/>
              <a:gd name="connsiteY332" fmla="*/ 2726928 h 4810125"/>
              <a:gd name="connsiteX333" fmla="*/ 3813572 w 4437063"/>
              <a:gd name="connsiteY333" fmla="*/ 2739628 h 4810125"/>
              <a:gd name="connsiteX334" fmla="*/ 3834210 w 4437063"/>
              <a:gd name="connsiteY334" fmla="*/ 2748360 h 4810125"/>
              <a:gd name="connsiteX335" fmla="*/ 3854053 w 4437063"/>
              <a:gd name="connsiteY335" fmla="*/ 2757885 h 4810125"/>
              <a:gd name="connsiteX336" fmla="*/ 3888581 w 4437063"/>
              <a:gd name="connsiteY336" fmla="*/ 2777729 h 4810125"/>
              <a:gd name="connsiteX337" fmla="*/ 3931047 w 4437063"/>
              <a:gd name="connsiteY337" fmla="*/ 2808685 h 4810125"/>
              <a:gd name="connsiteX338" fmla="*/ 3952081 w 4437063"/>
              <a:gd name="connsiteY338" fmla="*/ 2826147 h 4810125"/>
              <a:gd name="connsiteX339" fmla="*/ 3984228 w 4437063"/>
              <a:gd name="connsiteY339" fmla="*/ 2855516 h 4810125"/>
              <a:gd name="connsiteX340" fmla="*/ 3990975 w 4437063"/>
              <a:gd name="connsiteY340" fmla="*/ 2862263 h 4810125"/>
              <a:gd name="connsiteX341" fmla="*/ 3983831 w 4437063"/>
              <a:gd name="connsiteY341" fmla="*/ 2855913 h 4810125"/>
              <a:gd name="connsiteX342" fmla="*/ 3949700 w 4437063"/>
              <a:gd name="connsiteY342" fmla="*/ 2828132 h 4810125"/>
              <a:gd name="connsiteX343" fmla="*/ 3928269 w 4437063"/>
              <a:gd name="connsiteY343" fmla="*/ 2811860 h 4810125"/>
              <a:gd name="connsiteX344" fmla="*/ 3885010 w 4437063"/>
              <a:gd name="connsiteY344" fmla="*/ 2783682 h 4810125"/>
              <a:gd name="connsiteX345" fmla="*/ 3850085 w 4437063"/>
              <a:gd name="connsiteY345" fmla="*/ 2765425 h 4810125"/>
              <a:gd name="connsiteX346" fmla="*/ 3830638 w 4437063"/>
              <a:gd name="connsiteY346" fmla="*/ 2757885 h 4810125"/>
              <a:gd name="connsiteX347" fmla="*/ 3810000 w 4437063"/>
              <a:gd name="connsiteY347" fmla="*/ 2750741 h 4810125"/>
              <a:gd name="connsiteX348" fmla="*/ 3765153 w 4437063"/>
              <a:gd name="connsiteY348" fmla="*/ 2740422 h 4810125"/>
              <a:gd name="connsiteX349" fmla="*/ 3716338 w 4437063"/>
              <a:gd name="connsiteY349" fmla="*/ 2734469 h 4810125"/>
              <a:gd name="connsiteX350" fmla="*/ 3664347 w 4437063"/>
              <a:gd name="connsiteY350" fmla="*/ 2734469 h 4810125"/>
              <a:gd name="connsiteX351" fmla="*/ 3637756 w 4437063"/>
              <a:gd name="connsiteY351" fmla="*/ 2737247 h 4810125"/>
              <a:gd name="connsiteX352" fmla="*/ 3582988 w 4437063"/>
              <a:gd name="connsiteY352" fmla="*/ 2742407 h 4810125"/>
              <a:gd name="connsiteX353" fmla="*/ 3469878 w 4437063"/>
              <a:gd name="connsiteY353" fmla="*/ 2759869 h 4810125"/>
              <a:gd name="connsiteX354" fmla="*/ 3412331 w 4437063"/>
              <a:gd name="connsiteY354" fmla="*/ 2769791 h 4810125"/>
              <a:gd name="connsiteX355" fmla="*/ 3354785 w 4437063"/>
              <a:gd name="connsiteY355" fmla="*/ 2779316 h 4810125"/>
              <a:gd name="connsiteX356" fmla="*/ 3296444 w 4437063"/>
              <a:gd name="connsiteY356" fmla="*/ 2786460 h 4810125"/>
              <a:gd name="connsiteX357" fmla="*/ 3267869 w 4437063"/>
              <a:gd name="connsiteY357" fmla="*/ 2790825 h 4810125"/>
              <a:gd name="connsiteX358" fmla="*/ 3210322 w 4437063"/>
              <a:gd name="connsiteY358" fmla="*/ 2795191 h 4810125"/>
              <a:gd name="connsiteX359" fmla="*/ 3181747 w 4437063"/>
              <a:gd name="connsiteY359" fmla="*/ 2794794 h 4810125"/>
              <a:gd name="connsiteX360" fmla="*/ 3153966 w 4437063"/>
              <a:gd name="connsiteY360" fmla="*/ 2794794 h 4810125"/>
              <a:gd name="connsiteX361" fmla="*/ 3099991 w 4437063"/>
              <a:gd name="connsiteY361" fmla="*/ 2791619 h 4810125"/>
              <a:gd name="connsiteX362" fmla="*/ 3048794 w 4437063"/>
              <a:gd name="connsiteY362" fmla="*/ 2786063 h 4810125"/>
              <a:gd name="connsiteX363" fmla="*/ 3000375 w 4437063"/>
              <a:gd name="connsiteY363" fmla="*/ 2777332 h 4810125"/>
              <a:gd name="connsiteX364" fmla="*/ 2977753 w 4437063"/>
              <a:gd name="connsiteY364" fmla="*/ 2771775 h 4810125"/>
              <a:gd name="connsiteX365" fmla="*/ 2955528 w 4437063"/>
              <a:gd name="connsiteY365" fmla="*/ 2765425 h 4810125"/>
              <a:gd name="connsiteX366" fmla="*/ 2915047 w 4437063"/>
              <a:gd name="connsiteY366" fmla="*/ 2749154 h 4810125"/>
              <a:gd name="connsiteX367" fmla="*/ 2880122 w 4437063"/>
              <a:gd name="connsiteY367" fmla="*/ 2728913 h 4810125"/>
              <a:gd name="connsiteX368" fmla="*/ 2851547 w 4437063"/>
              <a:gd name="connsiteY368" fmla="*/ 2705497 h 4810125"/>
              <a:gd name="connsiteX369" fmla="*/ 2841228 w 4437063"/>
              <a:gd name="connsiteY369" fmla="*/ 2692003 h 4810125"/>
              <a:gd name="connsiteX370" fmla="*/ 2834672 w 4437063"/>
              <a:gd name="connsiteY370" fmla="*/ 2681871 h 4810125"/>
              <a:gd name="connsiteX371" fmla="*/ 2809730 w 4437063"/>
              <a:gd name="connsiteY371" fmla="*/ 2695130 h 4810125"/>
              <a:gd name="connsiteX372" fmla="*/ 2726378 w 4437063"/>
              <a:gd name="connsiteY372" fmla="*/ 2736399 h 4810125"/>
              <a:gd name="connsiteX373" fmla="*/ 2668826 w 4437063"/>
              <a:gd name="connsiteY373" fmla="*/ 2766953 h 4810125"/>
              <a:gd name="connsiteX374" fmla="*/ 2609687 w 4437063"/>
              <a:gd name="connsiteY374" fmla="*/ 2804253 h 4810125"/>
              <a:gd name="connsiteX375" fmla="*/ 2550150 w 4437063"/>
              <a:gd name="connsiteY375" fmla="*/ 2849092 h 4810125"/>
              <a:gd name="connsiteX376" fmla="*/ 2506490 w 4437063"/>
              <a:gd name="connsiteY376" fmla="*/ 2889567 h 4810125"/>
              <a:gd name="connsiteX377" fmla="*/ 2477516 w 4437063"/>
              <a:gd name="connsiteY377" fmla="*/ 2920518 h 4810125"/>
              <a:gd name="connsiteX378" fmla="*/ 2448541 w 4437063"/>
              <a:gd name="connsiteY378" fmla="*/ 2954247 h 4810125"/>
              <a:gd name="connsiteX379" fmla="*/ 2421551 w 4437063"/>
              <a:gd name="connsiteY379" fmla="*/ 2991944 h 4810125"/>
              <a:gd name="connsiteX380" fmla="*/ 2407659 w 4437063"/>
              <a:gd name="connsiteY380" fmla="*/ 3011784 h 4810125"/>
              <a:gd name="connsiteX381" fmla="*/ 2393767 w 4437063"/>
              <a:gd name="connsiteY381" fmla="*/ 3034006 h 4810125"/>
              <a:gd name="connsiteX382" fmla="*/ 2368762 w 4437063"/>
              <a:gd name="connsiteY382" fmla="*/ 3079242 h 4810125"/>
              <a:gd name="connsiteX383" fmla="*/ 2347726 w 4437063"/>
              <a:gd name="connsiteY383" fmla="*/ 3126066 h 4810125"/>
              <a:gd name="connsiteX384" fmla="*/ 2329865 w 4437063"/>
              <a:gd name="connsiteY384" fmla="*/ 3174079 h 4810125"/>
              <a:gd name="connsiteX385" fmla="*/ 2315576 w 4437063"/>
              <a:gd name="connsiteY385" fmla="*/ 3222887 h 4810125"/>
              <a:gd name="connsiteX386" fmla="*/ 2303669 w 4437063"/>
              <a:gd name="connsiteY386" fmla="*/ 3272885 h 4810125"/>
              <a:gd name="connsiteX387" fmla="*/ 2290571 w 4437063"/>
              <a:gd name="connsiteY387" fmla="*/ 3348676 h 4810125"/>
              <a:gd name="connsiteX388" fmla="*/ 2281839 w 4437063"/>
              <a:gd name="connsiteY388" fmla="*/ 3452243 h 4810125"/>
              <a:gd name="connsiteX389" fmla="*/ 2279457 w 4437063"/>
              <a:gd name="connsiteY389" fmla="*/ 3557794 h 4810125"/>
              <a:gd name="connsiteX390" fmla="*/ 2284220 w 4437063"/>
              <a:gd name="connsiteY390" fmla="*/ 3716915 h 4810125"/>
              <a:gd name="connsiteX391" fmla="*/ 2289777 w 4437063"/>
              <a:gd name="connsiteY391" fmla="*/ 3822466 h 4810125"/>
              <a:gd name="connsiteX392" fmla="*/ 2293349 w 4437063"/>
              <a:gd name="connsiteY392" fmla="*/ 3878416 h 4810125"/>
              <a:gd name="connsiteX393" fmla="*/ 2307241 w 4437063"/>
              <a:gd name="connsiteY393" fmla="*/ 4016903 h 4810125"/>
              <a:gd name="connsiteX394" fmla="*/ 2337406 w 4437063"/>
              <a:gd name="connsiteY394" fmla="*/ 4258163 h 4810125"/>
              <a:gd name="connsiteX395" fmla="*/ 2407659 w 4437063"/>
              <a:gd name="connsiteY395" fmla="*/ 4721637 h 4810125"/>
              <a:gd name="connsiteX396" fmla="*/ 2422345 w 4437063"/>
              <a:gd name="connsiteY396" fmla="*/ 4810125 h 4810125"/>
              <a:gd name="connsiteX397" fmla="*/ 1739262 w 4437063"/>
              <a:gd name="connsiteY397" fmla="*/ 4810125 h 4810125"/>
              <a:gd name="connsiteX398" fmla="*/ 1857144 w 4437063"/>
              <a:gd name="connsiteY398" fmla="*/ 4274432 h 4810125"/>
              <a:gd name="connsiteX399" fmla="*/ 1866273 w 4437063"/>
              <a:gd name="connsiteY399" fmla="*/ 4218085 h 4810125"/>
              <a:gd name="connsiteX400" fmla="*/ 1908346 w 4437063"/>
              <a:gd name="connsiteY400" fmla="*/ 3914129 h 4810125"/>
              <a:gd name="connsiteX401" fmla="*/ 1926604 w 4437063"/>
              <a:gd name="connsiteY401" fmla="*/ 3748263 h 4810125"/>
              <a:gd name="connsiteX402" fmla="*/ 1934145 w 4437063"/>
              <a:gd name="connsiteY402" fmla="*/ 3649060 h 4810125"/>
              <a:gd name="connsiteX403" fmla="*/ 1935733 w 4437063"/>
              <a:gd name="connsiteY403" fmla="*/ 3606602 h 4810125"/>
              <a:gd name="connsiteX404" fmla="*/ 1936923 w 4437063"/>
              <a:gd name="connsiteY404" fmla="*/ 3565730 h 4810125"/>
              <a:gd name="connsiteX405" fmla="*/ 1933351 w 4437063"/>
              <a:gd name="connsiteY405" fmla="*/ 3491924 h 4810125"/>
              <a:gd name="connsiteX406" fmla="*/ 1923825 w 4437063"/>
              <a:gd name="connsiteY406" fmla="*/ 3424863 h 4810125"/>
              <a:gd name="connsiteX407" fmla="*/ 1909933 w 4437063"/>
              <a:gd name="connsiteY407" fmla="*/ 3365342 h 4810125"/>
              <a:gd name="connsiteX408" fmla="*/ 1891675 w 4437063"/>
              <a:gd name="connsiteY408" fmla="*/ 3312169 h 4810125"/>
              <a:gd name="connsiteX409" fmla="*/ 1869448 w 4437063"/>
              <a:gd name="connsiteY409" fmla="*/ 3264552 h 4810125"/>
              <a:gd name="connsiteX410" fmla="*/ 1843252 w 4437063"/>
              <a:gd name="connsiteY410" fmla="*/ 3222490 h 4810125"/>
              <a:gd name="connsiteX411" fmla="*/ 1814278 w 4437063"/>
              <a:gd name="connsiteY411" fmla="*/ 3184397 h 4810125"/>
              <a:gd name="connsiteX412" fmla="*/ 1782525 w 4437063"/>
              <a:gd name="connsiteY412" fmla="*/ 3149080 h 4810125"/>
              <a:gd name="connsiteX413" fmla="*/ 1749185 w 4437063"/>
              <a:gd name="connsiteY413" fmla="*/ 3117733 h 4810125"/>
              <a:gd name="connsiteX414" fmla="*/ 1695602 w 4437063"/>
              <a:gd name="connsiteY414" fmla="*/ 3074877 h 4810125"/>
              <a:gd name="connsiteX415" fmla="*/ 1621776 w 4437063"/>
              <a:gd name="connsiteY415" fmla="*/ 3021705 h 4810125"/>
              <a:gd name="connsiteX416" fmla="*/ 1548348 w 4437063"/>
              <a:gd name="connsiteY416" fmla="*/ 2968929 h 4810125"/>
              <a:gd name="connsiteX417" fmla="*/ 1513420 w 4437063"/>
              <a:gd name="connsiteY417" fmla="*/ 2940359 h 4810125"/>
              <a:gd name="connsiteX418" fmla="*/ 1448723 w 4437063"/>
              <a:gd name="connsiteY418" fmla="*/ 2884409 h 4810125"/>
              <a:gd name="connsiteX419" fmla="*/ 1346320 w 4437063"/>
              <a:gd name="connsiteY419" fmla="*/ 2793936 h 4810125"/>
              <a:gd name="connsiteX420" fmla="*/ 1275273 w 4437063"/>
              <a:gd name="connsiteY420" fmla="*/ 2733224 h 4810125"/>
              <a:gd name="connsiteX421" fmla="*/ 1200654 w 4437063"/>
              <a:gd name="connsiteY421" fmla="*/ 2674496 h 4810125"/>
              <a:gd name="connsiteX422" fmla="*/ 1123654 w 4437063"/>
              <a:gd name="connsiteY422" fmla="*/ 2620927 h 4810125"/>
              <a:gd name="connsiteX423" fmla="*/ 1062926 w 4437063"/>
              <a:gd name="connsiteY423" fmla="*/ 2585611 h 4810125"/>
              <a:gd name="connsiteX424" fmla="*/ 1021648 w 4437063"/>
              <a:gd name="connsiteY424" fmla="*/ 2563786 h 4810125"/>
              <a:gd name="connsiteX425" fmla="*/ 979575 w 4437063"/>
              <a:gd name="connsiteY425" fmla="*/ 2545533 h 4810125"/>
              <a:gd name="connsiteX426" fmla="*/ 935518 w 4437063"/>
              <a:gd name="connsiteY426" fmla="*/ 2529661 h 4810125"/>
              <a:gd name="connsiteX427" fmla="*/ 914085 w 4437063"/>
              <a:gd name="connsiteY427" fmla="*/ 2522915 h 4810125"/>
              <a:gd name="connsiteX428" fmla="*/ 871218 w 4437063"/>
              <a:gd name="connsiteY428" fmla="*/ 2511011 h 4810125"/>
              <a:gd name="connsiteX429" fmla="*/ 797790 w 4437063"/>
              <a:gd name="connsiteY429" fmla="*/ 2495932 h 4810125"/>
              <a:gd name="connsiteX430" fmla="*/ 735475 w 4437063"/>
              <a:gd name="connsiteY430" fmla="*/ 2489583 h 4810125"/>
              <a:gd name="connsiteX431" fmla="*/ 679908 w 4437063"/>
              <a:gd name="connsiteY431" fmla="*/ 2487996 h 4810125"/>
              <a:gd name="connsiteX432" fmla="*/ 601716 w 4437063"/>
              <a:gd name="connsiteY432" fmla="*/ 2488789 h 4810125"/>
              <a:gd name="connsiteX433" fmla="*/ 514793 w 4437063"/>
              <a:gd name="connsiteY433" fmla="*/ 2484821 h 4810125"/>
              <a:gd name="connsiteX434" fmla="*/ 446127 w 4437063"/>
              <a:gd name="connsiteY434" fmla="*/ 2474504 h 4810125"/>
              <a:gd name="connsiteX435" fmla="*/ 406436 w 4437063"/>
              <a:gd name="connsiteY435" fmla="*/ 2465377 h 4810125"/>
              <a:gd name="connsiteX436" fmla="*/ 369920 w 4437063"/>
              <a:gd name="connsiteY436" fmla="*/ 2455854 h 4810125"/>
              <a:gd name="connsiteX437" fmla="*/ 306415 w 4437063"/>
              <a:gd name="connsiteY437" fmla="*/ 2436410 h 4810125"/>
              <a:gd name="connsiteX438" fmla="*/ 252832 w 4437063"/>
              <a:gd name="connsiteY438" fmla="*/ 2414983 h 4810125"/>
              <a:gd name="connsiteX439" fmla="*/ 207584 w 4437063"/>
              <a:gd name="connsiteY439" fmla="*/ 2390777 h 4810125"/>
              <a:gd name="connsiteX440" fmla="*/ 170274 w 4437063"/>
              <a:gd name="connsiteY440" fmla="*/ 2364588 h 4810125"/>
              <a:gd name="connsiteX441" fmla="*/ 138125 w 4437063"/>
              <a:gd name="connsiteY441" fmla="*/ 2335224 h 4810125"/>
              <a:gd name="connsiteX442" fmla="*/ 111135 w 4437063"/>
              <a:gd name="connsiteY442" fmla="*/ 2303082 h 4810125"/>
              <a:gd name="connsiteX443" fmla="*/ 86923 w 4437063"/>
              <a:gd name="connsiteY443" fmla="*/ 2268163 h 4810125"/>
              <a:gd name="connsiteX444" fmla="*/ 75413 w 4437063"/>
              <a:gd name="connsiteY444" fmla="*/ 2249116 h 4810125"/>
              <a:gd name="connsiteX445" fmla="*/ 66681 w 4437063"/>
              <a:gd name="connsiteY445" fmla="*/ 2233244 h 4810125"/>
              <a:gd name="connsiteX446" fmla="*/ 53980 w 4437063"/>
              <a:gd name="connsiteY446" fmla="*/ 2201896 h 4810125"/>
              <a:gd name="connsiteX447" fmla="*/ 46835 w 4437063"/>
              <a:gd name="connsiteY447" fmla="*/ 2171738 h 4810125"/>
              <a:gd name="connsiteX448" fmla="*/ 43660 w 4437063"/>
              <a:gd name="connsiteY448" fmla="*/ 2143962 h 4810125"/>
              <a:gd name="connsiteX449" fmla="*/ 44057 w 4437063"/>
              <a:gd name="connsiteY449" fmla="*/ 2108646 h 4810125"/>
              <a:gd name="connsiteX450" fmla="*/ 48423 w 4437063"/>
              <a:gd name="connsiteY450" fmla="*/ 2080472 h 4810125"/>
              <a:gd name="connsiteX451" fmla="*/ 49217 w 4437063"/>
              <a:gd name="connsiteY451" fmla="*/ 2077298 h 4810125"/>
              <a:gd name="connsiteX452" fmla="*/ 50408 w 4437063"/>
              <a:gd name="connsiteY452" fmla="*/ 2091186 h 4810125"/>
              <a:gd name="connsiteX453" fmla="*/ 65093 w 4437063"/>
              <a:gd name="connsiteY453" fmla="*/ 2153088 h 4810125"/>
              <a:gd name="connsiteX454" fmla="*/ 75016 w 4437063"/>
              <a:gd name="connsiteY454" fmla="*/ 2180865 h 4810125"/>
              <a:gd name="connsiteX455" fmla="*/ 87717 w 4437063"/>
              <a:gd name="connsiteY455" fmla="*/ 2208642 h 4810125"/>
              <a:gd name="connsiteX456" fmla="*/ 104784 w 4437063"/>
              <a:gd name="connsiteY456" fmla="*/ 2234434 h 4810125"/>
              <a:gd name="connsiteX457" fmla="*/ 114707 w 4437063"/>
              <a:gd name="connsiteY457" fmla="*/ 2245545 h 4810125"/>
              <a:gd name="connsiteX458" fmla="*/ 124233 w 4437063"/>
              <a:gd name="connsiteY458" fmla="*/ 2255862 h 4810125"/>
              <a:gd name="connsiteX459" fmla="*/ 151620 w 4437063"/>
              <a:gd name="connsiteY459" fmla="*/ 2278877 h 4810125"/>
              <a:gd name="connsiteX460" fmla="*/ 186548 w 4437063"/>
              <a:gd name="connsiteY460" fmla="*/ 2304273 h 4810125"/>
              <a:gd name="connsiteX461" fmla="*/ 229811 w 4437063"/>
              <a:gd name="connsiteY461" fmla="*/ 2329272 h 4810125"/>
              <a:gd name="connsiteX462" fmla="*/ 280616 w 4437063"/>
              <a:gd name="connsiteY462" fmla="*/ 2354271 h 4810125"/>
              <a:gd name="connsiteX463" fmla="*/ 339358 w 4437063"/>
              <a:gd name="connsiteY463" fmla="*/ 2375698 h 4810125"/>
              <a:gd name="connsiteX464" fmla="*/ 405245 w 4437063"/>
              <a:gd name="connsiteY464" fmla="*/ 2393555 h 4810125"/>
              <a:gd name="connsiteX465" fmla="*/ 478277 w 4437063"/>
              <a:gd name="connsiteY465" fmla="*/ 2406253 h 4810125"/>
              <a:gd name="connsiteX466" fmla="*/ 517571 w 4437063"/>
              <a:gd name="connsiteY466" fmla="*/ 2409824 h 4810125"/>
              <a:gd name="connsiteX467" fmla="*/ 553293 w 4437063"/>
              <a:gd name="connsiteY467" fmla="*/ 2411411 h 4810125"/>
              <a:gd name="connsiteX468" fmla="*/ 658077 w 4437063"/>
              <a:gd name="connsiteY468" fmla="*/ 2410618 h 4810125"/>
              <a:gd name="connsiteX469" fmla="*/ 789058 w 4437063"/>
              <a:gd name="connsiteY469" fmla="*/ 2412205 h 4810125"/>
              <a:gd name="connsiteX470" fmla="*/ 895430 w 4437063"/>
              <a:gd name="connsiteY470" fmla="*/ 2420538 h 4810125"/>
              <a:gd name="connsiteX471" fmla="*/ 967271 w 4437063"/>
              <a:gd name="connsiteY471" fmla="*/ 2430061 h 4810125"/>
              <a:gd name="connsiteX472" fmla="*/ 1002596 w 4437063"/>
              <a:gd name="connsiteY472" fmla="*/ 2437601 h 4810125"/>
              <a:gd name="connsiteX473" fmla="*/ 1037524 w 4437063"/>
              <a:gd name="connsiteY473" fmla="*/ 2445537 h 4810125"/>
              <a:gd name="connsiteX474" fmla="*/ 1109762 w 4437063"/>
              <a:gd name="connsiteY474" fmla="*/ 2470536 h 4810125"/>
              <a:gd name="connsiteX475" fmla="*/ 1183190 w 4437063"/>
              <a:gd name="connsiteY475" fmla="*/ 2503471 h 4810125"/>
              <a:gd name="connsiteX476" fmla="*/ 1257809 w 4437063"/>
              <a:gd name="connsiteY476" fmla="*/ 2544343 h 4810125"/>
              <a:gd name="connsiteX477" fmla="*/ 1332825 w 4437063"/>
              <a:gd name="connsiteY477" fmla="*/ 2591563 h 4810125"/>
              <a:gd name="connsiteX478" fmla="*/ 1407842 w 4437063"/>
              <a:gd name="connsiteY478" fmla="*/ 2643545 h 4810125"/>
              <a:gd name="connsiteX479" fmla="*/ 1482461 w 4437063"/>
              <a:gd name="connsiteY479" fmla="*/ 2700289 h 4810125"/>
              <a:gd name="connsiteX480" fmla="*/ 1555492 w 4437063"/>
              <a:gd name="connsiteY480" fmla="*/ 2759414 h 4810125"/>
              <a:gd name="connsiteX481" fmla="*/ 1592008 w 4437063"/>
              <a:gd name="connsiteY481" fmla="*/ 2789571 h 4810125"/>
              <a:gd name="connsiteX482" fmla="*/ 1626936 w 4437063"/>
              <a:gd name="connsiteY482" fmla="*/ 2818935 h 4810125"/>
              <a:gd name="connsiteX483" fmla="*/ 1687267 w 4437063"/>
              <a:gd name="connsiteY483" fmla="*/ 2866552 h 4810125"/>
              <a:gd name="connsiteX484" fmla="*/ 1758710 w 4437063"/>
              <a:gd name="connsiteY484" fmla="*/ 2917344 h 4810125"/>
              <a:gd name="connsiteX485" fmla="*/ 1818644 w 4437063"/>
              <a:gd name="connsiteY485" fmla="*/ 2951866 h 4810125"/>
              <a:gd name="connsiteX486" fmla="*/ 1845237 w 4437063"/>
              <a:gd name="connsiteY486" fmla="*/ 2962580 h 4810125"/>
              <a:gd name="connsiteX487" fmla="*/ 1847221 w 4437063"/>
              <a:gd name="connsiteY487" fmla="*/ 2962977 h 4810125"/>
              <a:gd name="connsiteX488" fmla="*/ 1789669 w 4437063"/>
              <a:gd name="connsiteY488" fmla="*/ 2876869 h 4810125"/>
              <a:gd name="connsiteX489" fmla="*/ 1692426 w 4437063"/>
              <a:gd name="connsiteY489" fmla="*/ 2740367 h 4810125"/>
              <a:gd name="connsiteX490" fmla="*/ 1612647 w 4437063"/>
              <a:gd name="connsiteY490" fmla="*/ 2639974 h 4810125"/>
              <a:gd name="connsiteX491" fmla="*/ 1547951 w 4437063"/>
              <a:gd name="connsiteY491" fmla="*/ 2568548 h 4810125"/>
              <a:gd name="connsiteX492" fmla="*/ 1494368 w 4437063"/>
              <a:gd name="connsiteY492" fmla="*/ 2518550 h 4810125"/>
              <a:gd name="connsiteX493" fmla="*/ 1448723 w 4437063"/>
              <a:gd name="connsiteY493" fmla="*/ 2483234 h 4810125"/>
              <a:gd name="connsiteX494" fmla="*/ 1407445 w 4437063"/>
              <a:gd name="connsiteY494" fmla="*/ 2454267 h 4810125"/>
              <a:gd name="connsiteX495" fmla="*/ 1367357 w 4437063"/>
              <a:gd name="connsiteY495" fmla="*/ 2425300 h 4810125"/>
              <a:gd name="connsiteX496" fmla="*/ 1346320 w 4437063"/>
              <a:gd name="connsiteY496" fmla="*/ 2408237 h 4810125"/>
              <a:gd name="connsiteX497" fmla="*/ 1326078 w 4437063"/>
              <a:gd name="connsiteY497" fmla="*/ 2391571 h 4810125"/>
              <a:gd name="connsiteX498" fmla="*/ 1260191 w 4437063"/>
              <a:gd name="connsiteY498" fmla="*/ 2349509 h 4810125"/>
              <a:gd name="connsiteX499" fmla="*/ 1169695 w 4437063"/>
              <a:gd name="connsiteY499" fmla="*/ 2299511 h 4810125"/>
              <a:gd name="connsiteX500" fmla="*/ 1059751 w 4437063"/>
              <a:gd name="connsiteY500" fmla="*/ 2247529 h 4810125"/>
              <a:gd name="connsiteX501" fmla="*/ 936312 w 4437063"/>
              <a:gd name="connsiteY501" fmla="*/ 2197134 h 4810125"/>
              <a:gd name="connsiteX502" fmla="*/ 837481 w 4437063"/>
              <a:gd name="connsiteY502" fmla="*/ 2164199 h 4810125"/>
              <a:gd name="connsiteX503" fmla="*/ 770403 w 4437063"/>
              <a:gd name="connsiteY503" fmla="*/ 2145152 h 4810125"/>
              <a:gd name="connsiteX504" fmla="*/ 703325 w 4437063"/>
              <a:gd name="connsiteY504" fmla="*/ 2129280 h 4810125"/>
              <a:gd name="connsiteX505" fmla="*/ 636644 w 4437063"/>
              <a:gd name="connsiteY505" fmla="*/ 2117375 h 4810125"/>
              <a:gd name="connsiteX506" fmla="*/ 570757 w 4437063"/>
              <a:gd name="connsiteY506" fmla="*/ 2109836 h 4810125"/>
              <a:gd name="connsiteX507" fmla="*/ 507648 w 4437063"/>
              <a:gd name="connsiteY507" fmla="*/ 2107455 h 4810125"/>
              <a:gd name="connsiteX508" fmla="*/ 476689 w 4437063"/>
              <a:gd name="connsiteY508" fmla="*/ 2108249 h 4810125"/>
              <a:gd name="connsiteX509" fmla="*/ 401673 w 4437063"/>
              <a:gd name="connsiteY509" fmla="*/ 2111820 h 4810125"/>
              <a:gd name="connsiteX510" fmla="*/ 315147 w 4437063"/>
              <a:gd name="connsiteY510" fmla="*/ 2111027 h 4810125"/>
              <a:gd name="connsiteX511" fmla="*/ 268311 w 4437063"/>
              <a:gd name="connsiteY511" fmla="*/ 2105074 h 4810125"/>
              <a:gd name="connsiteX512" fmla="*/ 227826 w 4437063"/>
              <a:gd name="connsiteY512" fmla="*/ 2093964 h 4810125"/>
              <a:gd name="connsiteX513" fmla="*/ 192501 w 4437063"/>
              <a:gd name="connsiteY513" fmla="*/ 2075710 h 4810125"/>
              <a:gd name="connsiteX514" fmla="*/ 158367 w 4437063"/>
              <a:gd name="connsiteY514" fmla="*/ 2049521 h 4810125"/>
              <a:gd name="connsiteX515" fmla="*/ 125423 w 4437063"/>
              <a:gd name="connsiteY515" fmla="*/ 2013808 h 4810125"/>
              <a:gd name="connsiteX516" fmla="*/ 107959 w 4437063"/>
              <a:gd name="connsiteY516" fmla="*/ 1991587 h 4810125"/>
              <a:gd name="connsiteX517" fmla="*/ 77794 w 4437063"/>
              <a:gd name="connsiteY517" fmla="*/ 1949922 h 4810125"/>
              <a:gd name="connsiteX518" fmla="*/ 35325 w 4437063"/>
              <a:gd name="connsiteY518" fmla="*/ 1884051 h 4810125"/>
              <a:gd name="connsiteX519" fmla="*/ 3175 w 4437063"/>
              <a:gd name="connsiteY519" fmla="*/ 1822149 h 4810125"/>
              <a:gd name="connsiteX520" fmla="*/ 0 w 4437063"/>
              <a:gd name="connsiteY520" fmla="*/ 1814610 h 4810125"/>
              <a:gd name="connsiteX521" fmla="*/ 11907 w 4437063"/>
              <a:gd name="connsiteY521" fmla="*/ 1832069 h 4810125"/>
              <a:gd name="connsiteX522" fmla="*/ 82160 w 4437063"/>
              <a:gd name="connsiteY522" fmla="*/ 1926113 h 4810125"/>
              <a:gd name="connsiteX523" fmla="*/ 127408 w 4437063"/>
              <a:gd name="connsiteY523" fmla="*/ 1976111 h 4810125"/>
              <a:gd name="connsiteX524" fmla="*/ 158367 w 4437063"/>
              <a:gd name="connsiteY524" fmla="*/ 2005475 h 4810125"/>
              <a:gd name="connsiteX525" fmla="*/ 173847 w 4437063"/>
              <a:gd name="connsiteY525" fmla="*/ 2017776 h 4810125"/>
              <a:gd name="connsiteX526" fmla="*/ 188135 w 4437063"/>
              <a:gd name="connsiteY526" fmla="*/ 2028093 h 4810125"/>
              <a:gd name="connsiteX527" fmla="*/ 217904 w 4437063"/>
              <a:gd name="connsiteY527" fmla="*/ 2041982 h 4810125"/>
              <a:gd name="connsiteX528" fmla="*/ 248069 w 4437063"/>
              <a:gd name="connsiteY528" fmla="*/ 2049521 h 4810125"/>
              <a:gd name="connsiteX529" fmla="*/ 278234 w 4437063"/>
              <a:gd name="connsiteY529" fmla="*/ 2051902 h 4810125"/>
              <a:gd name="connsiteX530" fmla="*/ 323879 w 4437063"/>
              <a:gd name="connsiteY530" fmla="*/ 2047537 h 4810125"/>
              <a:gd name="connsiteX531" fmla="*/ 388972 w 4437063"/>
              <a:gd name="connsiteY531" fmla="*/ 2035633 h 4810125"/>
              <a:gd name="connsiteX532" fmla="*/ 422709 w 4437063"/>
              <a:gd name="connsiteY532" fmla="*/ 2030474 h 4810125"/>
              <a:gd name="connsiteX533" fmla="*/ 461210 w 4437063"/>
              <a:gd name="connsiteY533" fmla="*/ 2026109 h 4810125"/>
              <a:gd name="connsiteX534" fmla="*/ 538607 w 4437063"/>
              <a:gd name="connsiteY534" fmla="*/ 2021348 h 4810125"/>
              <a:gd name="connsiteX535" fmla="*/ 613623 w 4437063"/>
              <a:gd name="connsiteY535" fmla="*/ 2021744 h 4810125"/>
              <a:gd name="connsiteX536" fmla="*/ 687846 w 4437063"/>
              <a:gd name="connsiteY536" fmla="*/ 2026903 h 4810125"/>
              <a:gd name="connsiteX537" fmla="*/ 759290 w 4437063"/>
              <a:gd name="connsiteY537" fmla="*/ 2036426 h 4810125"/>
              <a:gd name="connsiteX538" fmla="*/ 829146 w 4437063"/>
              <a:gd name="connsiteY538" fmla="*/ 2048727 h 4810125"/>
              <a:gd name="connsiteX539" fmla="*/ 896224 w 4437063"/>
              <a:gd name="connsiteY539" fmla="*/ 2064600 h 4810125"/>
              <a:gd name="connsiteX540" fmla="*/ 960523 w 4437063"/>
              <a:gd name="connsiteY540" fmla="*/ 2082456 h 4810125"/>
              <a:gd name="connsiteX541" fmla="*/ 1051019 w 4437063"/>
              <a:gd name="connsiteY541" fmla="*/ 2113011 h 4810125"/>
              <a:gd name="connsiteX542" fmla="*/ 1158979 w 4437063"/>
              <a:gd name="connsiteY542" fmla="*/ 2157056 h 4810125"/>
              <a:gd name="connsiteX543" fmla="*/ 1250665 w 4437063"/>
              <a:gd name="connsiteY543" fmla="*/ 2200705 h 4810125"/>
              <a:gd name="connsiteX544" fmla="*/ 1323696 w 4437063"/>
              <a:gd name="connsiteY544" fmla="*/ 2239990 h 4810125"/>
              <a:gd name="connsiteX545" fmla="*/ 1351480 w 4437063"/>
              <a:gd name="connsiteY545" fmla="*/ 2255465 h 4810125"/>
              <a:gd name="connsiteX546" fmla="*/ 1442770 w 4437063"/>
              <a:gd name="connsiteY546" fmla="*/ 2307844 h 4810125"/>
              <a:gd name="connsiteX547" fmla="*/ 1529296 w 4437063"/>
              <a:gd name="connsiteY547" fmla="*/ 2358636 h 4810125"/>
              <a:gd name="connsiteX548" fmla="*/ 1599946 w 4437063"/>
              <a:gd name="connsiteY548" fmla="*/ 2405459 h 4810125"/>
              <a:gd name="connsiteX549" fmla="*/ 1650751 w 4437063"/>
              <a:gd name="connsiteY549" fmla="*/ 2440378 h 4810125"/>
              <a:gd name="connsiteX550" fmla="*/ 1705921 w 4437063"/>
              <a:gd name="connsiteY550" fmla="*/ 2479266 h 4810125"/>
              <a:gd name="connsiteX551" fmla="*/ 1795226 w 4437063"/>
              <a:gd name="connsiteY551" fmla="*/ 2545533 h 4810125"/>
              <a:gd name="connsiteX552" fmla="*/ 1880562 w 4437063"/>
              <a:gd name="connsiteY552" fmla="*/ 2614578 h 4810125"/>
              <a:gd name="connsiteX553" fmla="*/ 1891675 w 4437063"/>
              <a:gd name="connsiteY553" fmla="*/ 2624101 h 4810125"/>
              <a:gd name="connsiteX554" fmla="*/ 1879768 w 4437063"/>
              <a:gd name="connsiteY554" fmla="*/ 2601086 h 4810125"/>
              <a:gd name="connsiteX555" fmla="*/ 1820628 w 4437063"/>
              <a:gd name="connsiteY555" fmla="*/ 2481647 h 4810125"/>
              <a:gd name="connsiteX556" fmla="*/ 1783319 w 4437063"/>
              <a:gd name="connsiteY556" fmla="*/ 2402285 h 4810125"/>
              <a:gd name="connsiteX557" fmla="*/ 1772205 w 4437063"/>
              <a:gd name="connsiteY557" fmla="*/ 2374111 h 4810125"/>
              <a:gd name="connsiteX558" fmla="*/ 1760695 w 4437063"/>
              <a:gd name="connsiteY558" fmla="*/ 2341970 h 4810125"/>
              <a:gd name="connsiteX559" fmla="*/ 1734102 w 4437063"/>
              <a:gd name="connsiteY559" fmla="*/ 2245148 h 4810125"/>
              <a:gd name="connsiteX560" fmla="*/ 1697189 w 4437063"/>
              <a:gd name="connsiteY560" fmla="*/ 2097932 h 4810125"/>
              <a:gd name="connsiteX561" fmla="*/ 1690442 w 4437063"/>
              <a:gd name="connsiteY561" fmla="*/ 2069361 h 4810125"/>
              <a:gd name="connsiteX562" fmla="*/ 1655514 w 4437063"/>
              <a:gd name="connsiteY562" fmla="*/ 2056664 h 4810125"/>
              <a:gd name="connsiteX563" fmla="*/ 1499131 w 4437063"/>
              <a:gd name="connsiteY563" fmla="*/ 1991587 h 4810125"/>
              <a:gd name="connsiteX564" fmla="*/ 1428878 w 4437063"/>
              <a:gd name="connsiteY564" fmla="*/ 1958652 h 4810125"/>
              <a:gd name="connsiteX565" fmla="*/ 1359418 w 4437063"/>
              <a:gd name="connsiteY565" fmla="*/ 1922145 h 4810125"/>
              <a:gd name="connsiteX566" fmla="*/ 1295119 w 4437063"/>
              <a:gd name="connsiteY566" fmla="*/ 1882861 h 4810125"/>
              <a:gd name="connsiteX567" fmla="*/ 1267335 w 4437063"/>
              <a:gd name="connsiteY567" fmla="*/ 1863021 h 4810125"/>
              <a:gd name="connsiteX568" fmla="*/ 1239155 w 4437063"/>
              <a:gd name="connsiteY568" fmla="*/ 1842386 h 4810125"/>
              <a:gd name="connsiteX569" fmla="*/ 1167314 w 4437063"/>
              <a:gd name="connsiteY569" fmla="*/ 1801118 h 4810125"/>
              <a:gd name="connsiteX570" fmla="*/ 1081184 w 4437063"/>
              <a:gd name="connsiteY570" fmla="*/ 1761834 h 4810125"/>
              <a:gd name="connsiteX571" fmla="*/ 986719 w 4437063"/>
              <a:gd name="connsiteY571" fmla="*/ 1724931 h 4810125"/>
              <a:gd name="connsiteX572" fmla="*/ 887492 w 4437063"/>
              <a:gd name="connsiteY572" fmla="*/ 1693186 h 4810125"/>
              <a:gd name="connsiteX573" fmla="*/ 787867 w 4437063"/>
              <a:gd name="connsiteY573" fmla="*/ 1668584 h 4810125"/>
              <a:gd name="connsiteX574" fmla="*/ 693799 w 4437063"/>
              <a:gd name="connsiteY574" fmla="*/ 1652711 h 4810125"/>
              <a:gd name="connsiteX575" fmla="*/ 630294 w 4437063"/>
              <a:gd name="connsiteY575" fmla="*/ 1647950 h 4810125"/>
              <a:gd name="connsiteX576" fmla="*/ 591000 w 4437063"/>
              <a:gd name="connsiteY576" fmla="*/ 1648347 h 4810125"/>
              <a:gd name="connsiteX577" fmla="*/ 573536 w 4437063"/>
              <a:gd name="connsiteY577" fmla="*/ 1649934 h 4810125"/>
              <a:gd name="connsiteX578" fmla="*/ 556071 w 4437063"/>
              <a:gd name="connsiteY578" fmla="*/ 1651918 h 4810125"/>
              <a:gd name="connsiteX579" fmla="*/ 522731 w 4437063"/>
              <a:gd name="connsiteY579" fmla="*/ 1658267 h 4810125"/>
              <a:gd name="connsiteX580" fmla="*/ 476292 w 4437063"/>
              <a:gd name="connsiteY580" fmla="*/ 1672155 h 4810125"/>
              <a:gd name="connsiteX581" fmla="*/ 421122 w 4437063"/>
              <a:gd name="connsiteY581" fmla="*/ 1696361 h 4810125"/>
              <a:gd name="connsiteX582" fmla="*/ 373890 w 4437063"/>
              <a:gd name="connsiteY582" fmla="*/ 1724534 h 4810125"/>
              <a:gd name="connsiteX583" fmla="*/ 335786 w 4437063"/>
              <a:gd name="connsiteY583" fmla="*/ 1753501 h 4810125"/>
              <a:gd name="connsiteX584" fmla="*/ 306415 w 4437063"/>
              <a:gd name="connsiteY584" fmla="*/ 1779691 h 4810125"/>
              <a:gd name="connsiteX585" fmla="*/ 278631 w 4437063"/>
              <a:gd name="connsiteY585" fmla="*/ 1809054 h 4810125"/>
              <a:gd name="connsiteX586" fmla="*/ 275059 w 4437063"/>
              <a:gd name="connsiteY586" fmla="*/ 1813419 h 4810125"/>
              <a:gd name="connsiteX587" fmla="*/ 285378 w 4437063"/>
              <a:gd name="connsiteY587" fmla="*/ 1799134 h 4810125"/>
              <a:gd name="connsiteX588" fmla="*/ 349281 w 4437063"/>
              <a:gd name="connsiteY588" fmla="*/ 1722947 h 4810125"/>
              <a:gd name="connsiteX589" fmla="*/ 389766 w 4437063"/>
              <a:gd name="connsiteY589" fmla="*/ 1684456 h 4810125"/>
              <a:gd name="connsiteX590" fmla="*/ 418343 w 4437063"/>
              <a:gd name="connsiteY590" fmla="*/ 1662235 h 4810125"/>
              <a:gd name="connsiteX591" fmla="*/ 432632 w 4437063"/>
              <a:gd name="connsiteY591" fmla="*/ 1653505 h 4810125"/>
              <a:gd name="connsiteX592" fmla="*/ 458828 w 4437063"/>
              <a:gd name="connsiteY592" fmla="*/ 1639220 h 4810125"/>
              <a:gd name="connsiteX593" fmla="*/ 500504 w 4437063"/>
              <a:gd name="connsiteY593" fmla="*/ 1621760 h 4810125"/>
              <a:gd name="connsiteX594" fmla="*/ 530669 w 4437063"/>
              <a:gd name="connsiteY594" fmla="*/ 1611840 h 4810125"/>
              <a:gd name="connsiteX595" fmla="*/ 563613 w 4437063"/>
              <a:gd name="connsiteY595" fmla="*/ 1604301 h 4810125"/>
              <a:gd name="connsiteX596" fmla="*/ 600129 w 4437063"/>
              <a:gd name="connsiteY596" fmla="*/ 1598745 h 4810125"/>
              <a:gd name="connsiteX597" fmla="*/ 662840 w 4437063"/>
              <a:gd name="connsiteY597" fmla="*/ 1592793 h 4810125"/>
              <a:gd name="connsiteX598" fmla="*/ 712454 w 4437063"/>
              <a:gd name="connsiteY598" fmla="*/ 1592396 h 4810125"/>
              <a:gd name="connsiteX599" fmla="*/ 764053 w 4437063"/>
              <a:gd name="connsiteY599" fmla="*/ 1592793 h 4810125"/>
              <a:gd name="connsiteX600" fmla="*/ 865662 w 4437063"/>
              <a:gd name="connsiteY600" fmla="*/ 1599539 h 4810125"/>
              <a:gd name="connsiteX601" fmla="*/ 943853 w 4437063"/>
              <a:gd name="connsiteY601" fmla="*/ 1611443 h 4810125"/>
              <a:gd name="connsiteX602" fmla="*/ 997833 w 4437063"/>
              <a:gd name="connsiteY602" fmla="*/ 1622951 h 4810125"/>
              <a:gd name="connsiteX603" fmla="*/ 1054591 w 4437063"/>
              <a:gd name="connsiteY603" fmla="*/ 1637236 h 4810125"/>
              <a:gd name="connsiteX604" fmla="*/ 1113731 w 4437063"/>
              <a:gd name="connsiteY604" fmla="*/ 1655886 h 4810125"/>
              <a:gd name="connsiteX605" fmla="*/ 1145087 w 4437063"/>
              <a:gd name="connsiteY605" fmla="*/ 1665806 h 4810125"/>
              <a:gd name="connsiteX606" fmla="*/ 1174061 w 4437063"/>
              <a:gd name="connsiteY606" fmla="*/ 1675726 h 4810125"/>
              <a:gd name="connsiteX607" fmla="*/ 1204226 w 4437063"/>
              <a:gd name="connsiteY607" fmla="*/ 1680885 h 4810125"/>
              <a:gd name="connsiteX608" fmla="*/ 1218118 w 4437063"/>
              <a:gd name="connsiteY608" fmla="*/ 1680488 h 4810125"/>
              <a:gd name="connsiteX609" fmla="*/ 1228041 w 4437063"/>
              <a:gd name="connsiteY609" fmla="*/ 1676123 h 4810125"/>
              <a:gd name="connsiteX610" fmla="*/ 1233201 w 4437063"/>
              <a:gd name="connsiteY610" fmla="*/ 1669774 h 4810125"/>
              <a:gd name="connsiteX611" fmla="*/ 1234392 w 4437063"/>
              <a:gd name="connsiteY611" fmla="*/ 1659854 h 4810125"/>
              <a:gd name="connsiteX612" fmla="*/ 1233598 w 4437063"/>
              <a:gd name="connsiteY612" fmla="*/ 1647950 h 4810125"/>
              <a:gd name="connsiteX613" fmla="*/ 1221294 w 4437063"/>
              <a:gd name="connsiteY613" fmla="*/ 1610253 h 4810125"/>
              <a:gd name="connsiteX614" fmla="*/ 1195891 w 4437063"/>
              <a:gd name="connsiteY614" fmla="*/ 1552715 h 4810125"/>
              <a:gd name="connsiteX615" fmla="*/ 1181206 w 4437063"/>
              <a:gd name="connsiteY615" fmla="*/ 1512638 h 4810125"/>
              <a:gd name="connsiteX616" fmla="*/ 1176046 w 4437063"/>
              <a:gd name="connsiteY616" fmla="*/ 1493194 h 4810125"/>
              <a:gd name="connsiteX617" fmla="*/ 1172870 w 4437063"/>
              <a:gd name="connsiteY617" fmla="*/ 1475734 h 4810125"/>
              <a:gd name="connsiteX618" fmla="*/ 1171283 w 4437063"/>
              <a:gd name="connsiteY618" fmla="*/ 1432879 h 4810125"/>
              <a:gd name="connsiteX619" fmla="*/ 1174061 w 4437063"/>
              <a:gd name="connsiteY619" fmla="*/ 1354311 h 4810125"/>
              <a:gd name="connsiteX620" fmla="*/ 1178030 w 4437063"/>
              <a:gd name="connsiteY620" fmla="*/ 1264235 h 4810125"/>
              <a:gd name="connsiteX621" fmla="*/ 1178030 w 4437063"/>
              <a:gd name="connsiteY621" fmla="*/ 1202729 h 4810125"/>
              <a:gd name="connsiteX622" fmla="*/ 1173267 w 4437063"/>
              <a:gd name="connsiteY622" fmla="*/ 1142811 h 4810125"/>
              <a:gd name="connsiteX623" fmla="*/ 1162948 w 4437063"/>
              <a:gd name="connsiteY623" fmla="*/ 1086861 h 4810125"/>
              <a:gd name="connsiteX624" fmla="*/ 1155010 w 4437063"/>
              <a:gd name="connsiteY624" fmla="*/ 1061068 h 4810125"/>
              <a:gd name="connsiteX625" fmla="*/ 1136752 w 4437063"/>
              <a:gd name="connsiteY625" fmla="*/ 1013451 h 4810125"/>
              <a:gd name="connsiteX626" fmla="*/ 1109762 w 4437063"/>
              <a:gd name="connsiteY626" fmla="*/ 953137 h 4810125"/>
              <a:gd name="connsiteX627" fmla="*/ 1089519 w 4437063"/>
              <a:gd name="connsiteY627" fmla="*/ 916630 h 4810125"/>
              <a:gd name="connsiteX628" fmla="*/ 1066895 w 4437063"/>
              <a:gd name="connsiteY628" fmla="*/ 881314 h 4810125"/>
              <a:gd name="connsiteX629" fmla="*/ 1039112 w 4437063"/>
              <a:gd name="connsiteY629" fmla="*/ 845998 h 4810125"/>
              <a:gd name="connsiteX630" fmla="*/ 1006168 w 4437063"/>
              <a:gd name="connsiteY630" fmla="*/ 809095 h 4810125"/>
              <a:gd name="connsiteX631" fmla="*/ 966477 w 4437063"/>
              <a:gd name="connsiteY631" fmla="*/ 769414 h 4810125"/>
              <a:gd name="connsiteX632" fmla="*/ 943456 w 4437063"/>
              <a:gd name="connsiteY632" fmla="*/ 747589 h 4810125"/>
              <a:gd name="connsiteX633" fmla="*/ 920435 w 4437063"/>
              <a:gd name="connsiteY633" fmla="*/ 725765 h 4810125"/>
              <a:gd name="connsiteX634" fmla="*/ 880744 w 4437063"/>
              <a:gd name="connsiteY634" fmla="*/ 684497 h 4810125"/>
              <a:gd name="connsiteX635" fmla="*/ 848595 w 4437063"/>
              <a:gd name="connsiteY635" fmla="*/ 645609 h 4810125"/>
              <a:gd name="connsiteX636" fmla="*/ 823192 w 4437063"/>
              <a:gd name="connsiteY636" fmla="*/ 606325 h 4810125"/>
              <a:gd name="connsiteX637" fmla="*/ 801759 w 4437063"/>
              <a:gd name="connsiteY637" fmla="*/ 565850 h 4810125"/>
              <a:gd name="connsiteX638" fmla="*/ 785089 w 4437063"/>
              <a:gd name="connsiteY638" fmla="*/ 522598 h 4810125"/>
              <a:gd name="connsiteX639" fmla="*/ 770403 w 4437063"/>
              <a:gd name="connsiteY639" fmla="*/ 475378 h 4810125"/>
              <a:gd name="connsiteX640" fmla="*/ 758099 w 4437063"/>
              <a:gd name="connsiteY640" fmla="*/ 422205 h 4810125"/>
              <a:gd name="connsiteX641" fmla="*/ 752145 w 4437063"/>
              <a:gd name="connsiteY641" fmla="*/ 393238 h 4810125"/>
              <a:gd name="connsiteX642" fmla="*/ 723568 w 4437063"/>
              <a:gd name="connsiteY642" fmla="*/ 246022 h 4810125"/>
              <a:gd name="connsiteX643" fmla="*/ 721403 w 4437063"/>
              <a:gd name="connsiteY643" fmla="*/ 232026 h 4810125"/>
              <a:gd name="connsiteX644" fmla="*/ 731903 w 4437063"/>
              <a:gd name="connsiteY644" fmla="*/ 284512 h 4810125"/>
              <a:gd name="connsiteX645" fmla="*/ 748970 w 4437063"/>
              <a:gd name="connsiteY645" fmla="*/ 348399 h 4810125"/>
              <a:gd name="connsiteX646" fmla="*/ 773975 w 4437063"/>
              <a:gd name="connsiteY646" fmla="*/ 421808 h 4810125"/>
              <a:gd name="connsiteX647" fmla="*/ 798981 w 4437063"/>
              <a:gd name="connsiteY647" fmla="*/ 480139 h 4810125"/>
              <a:gd name="connsiteX648" fmla="*/ 818429 w 4437063"/>
              <a:gd name="connsiteY648" fmla="*/ 519027 h 4810125"/>
              <a:gd name="connsiteX649" fmla="*/ 840656 w 4437063"/>
              <a:gd name="connsiteY649" fmla="*/ 557121 h 4810125"/>
              <a:gd name="connsiteX650" fmla="*/ 865662 w 4437063"/>
              <a:gd name="connsiteY650" fmla="*/ 593627 h 4810125"/>
              <a:gd name="connsiteX651" fmla="*/ 893445 w 4437063"/>
              <a:gd name="connsiteY651" fmla="*/ 628546 h 4810125"/>
              <a:gd name="connsiteX652" fmla="*/ 924801 w 4437063"/>
              <a:gd name="connsiteY652" fmla="*/ 659894 h 4810125"/>
              <a:gd name="connsiteX653" fmla="*/ 941869 w 4437063"/>
              <a:gd name="connsiteY653" fmla="*/ 674973 h 4810125"/>
              <a:gd name="connsiteX654" fmla="*/ 1004977 w 4437063"/>
              <a:gd name="connsiteY654" fmla="*/ 726162 h 4810125"/>
              <a:gd name="connsiteX655" fmla="*/ 1075230 w 4437063"/>
              <a:gd name="connsiteY655" fmla="*/ 786477 h 4810125"/>
              <a:gd name="connsiteX656" fmla="*/ 1111746 w 4437063"/>
              <a:gd name="connsiteY656" fmla="*/ 821793 h 4810125"/>
              <a:gd name="connsiteX657" fmla="*/ 1141118 w 4437063"/>
              <a:gd name="connsiteY657" fmla="*/ 857109 h 4810125"/>
              <a:gd name="connsiteX658" fmla="*/ 1165329 w 4437063"/>
              <a:gd name="connsiteY658" fmla="*/ 894409 h 4810125"/>
              <a:gd name="connsiteX659" fmla="*/ 1184778 w 4437063"/>
              <a:gd name="connsiteY659" fmla="*/ 937264 h 4810125"/>
              <a:gd name="connsiteX660" fmla="*/ 1202242 w 4437063"/>
              <a:gd name="connsiteY660" fmla="*/ 988056 h 4810125"/>
              <a:gd name="connsiteX661" fmla="*/ 1210577 w 4437063"/>
              <a:gd name="connsiteY661" fmla="*/ 1018610 h 4810125"/>
              <a:gd name="connsiteX662" fmla="*/ 1225660 w 4437063"/>
              <a:gd name="connsiteY662" fmla="*/ 1078528 h 4810125"/>
              <a:gd name="connsiteX663" fmla="*/ 1249871 w 4437063"/>
              <a:gd name="connsiteY663" fmla="*/ 1181302 h 4810125"/>
              <a:gd name="connsiteX664" fmla="*/ 1266144 w 4437063"/>
              <a:gd name="connsiteY664" fmla="*/ 1272568 h 4810125"/>
              <a:gd name="connsiteX665" fmla="*/ 1276861 w 4437063"/>
              <a:gd name="connsiteY665" fmla="*/ 1364231 h 4810125"/>
              <a:gd name="connsiteX666" fmla="*/ 1280830 w 4437063"/>
              <a:gd name="connsiteY666" fmla="*/ 1413832 h 4810125"/>
              <a:gd name="connsiteX667" fmla="*/ 1283609 w 4437063"/>
              <a:gd name="connsiteY667" fmla="*/ 1440022 h 4810125"/>
              <a:gd name="connsiteX668" fmla="*/ 1295913 w 4437063"/>
              <a:gd name="connsiteY668" fmla="*/ 1496369 h 4810125"/>
              <a:gd name="connsiteX669" fmla="*/ 1315758 w 4437063"/>
              <a:gd name="connsiteY669" fmla="*/ 1553906 h 4810125"/>
              <a:gd name="connsiteX670" fmla="*/ 1341557 w 4437063"/>
              <a:gd name="connsiteY670" fmla="*/ 1611840 h 4810125"/>
              <a:gd name="connsiteX671" fmla="*/ 1372516 w 4437063"/>
              <a:gd name="connsiteY671" fmla="*/ 1668187 h 4810125"/>
              <a:gd name="connsiteX672" fmla="*/ 1406254 w 4437063"/>
              <a:gd name="connsiteY672" fmla="*/ 1720169 h 4810125"/>
              <a:gd name="connsiteX673" fmla="*/ 1442770 w 4437063"/>
              <a:gd name="connsiteY673" fmla="*/ 1765802 h 4810125"/>
              <a:gd name="connsiteX674" fmla="*/ 1480079 w 4437063"/>
              <a:gd name="connsiteY674" fmla="*/ 1803896 h 4810125"/>
              <a:gd name="connsiteX675" fmla="*/ 1498337 w 4437063"/>
              <a:gd name="connsiteY675" fmla="*/ 1818181 h 4810125"/>
              <a:gd name="connsiteX676" fmla="*/ 1516595 w 4437063"/>
              <a:gd name="connsiteY676" fmla="*/ 1831673 h 4810125"/>
              <a:gd name="connsiteX677" fmla="*/ 1549935 w 4437063"/>
              <a:gd name="connsiteY677" fmla="*/ 1851116 h 4810125"/>
              <a:gd name="connsiteX678" fmla="*/ 1578910 w 4437063"/>
              <a:gd name="connsiteY678" fmla="*/ 1863814 h 4810125"/>
              <a:gd name="connsiteX679" fmla="*/ 1603518 w 4437063"/>
              <a:gd name="connsiteY679" fmla="*/ 1871354 h 4810125"/>
              <a:gd name="connsiteX680" fmla="*/ 1632890 w 4437063"/>
              <a:gd name="connsiteY680" fmla="*/ 1875322 h 4810125"/>
              <a:gd name="connsiteX681" fmla="*/ 1653926 w 4437063"/>
              <a:gd name="connsiteY681" fmla="*/ 1873338 h 4810125"/>
              <a:gd name="connsiteX682" fmla="*/ 1655911 w 4437063"/>
              <a:gd name="connsiteY682" fmla="*/ 1872544 h 4810125"/>
              <a:gd name="connsiteX683" fmla="*/ 1653529 w 4437063"/>
              <a:gd name="connsiteY683" fmla="*/ 1856275 h 4810125"/>
              <a:gd name="connsiteX684" fmla="*/ 1633287 w 4437063"/>
              <a:gd name="connsiteY684" fmla="*/ 1764215 h 4810125"/>
              <a:gd name="connsiteX685" fmla="*/ 1611060 w 4437063"/>
              <a:gd name="connsiteY685" fmla="*/ 1690805 h 4810125"/>
              <a:gd name="connsiteX686" fmla="*/ 1596771 w 4437063"/>
              <a:gd name="connsiteY686" fmla="*/ 1656283 h 4810125"/>
              <a:gd name="connsiteX687" fmla="*/ 1582482 w 4437063"/>
              <a:gd name="connsiteY687" fmla="*/ 1623744 h 4810125"/>
              <a:gd name="connsiteX688" fmla="*/ 1556286 w 4437063"/>
              <a:gd name="connsiteY688" fmla="*/ 1563033 h 4810125"/>
              <a:gd name="connsiteX689" fmla="*/ 1532868 w 4437063"/>
              <a:gd name="connsiteY689" fmla="*/ 1497956 h 4810125"/>
              <a:gd name="connsiteX690" fmla="*/ 1513817 w 4437063"/>
              <a:gd name="connsiteY690" fmla="*/ 1418197 h 4810125"/>
              <a:gd name="connsiteX691" fmla="*/ 1506275 w 4437063"/>
              <a:gd name="connsiteY691" fmla="*/ 1369389 h 4810125"/>
              <a:gd name="connsiteX692" fmla="*/ 1503100 w 4437063"/>
              <a:gd name="connsiteY692" fmla="*/ 1343597 h 4810125"/>
              <a:gd name="connsiteX693" fmla="*/ 1503100 w 4437063"/>
              <a:gd name="connsiteY693" fmla="*/ 1293202 h 4810125"/>
              <a:gd name="connsiteX694" fmla="*/ 1510244 w 4437063"/>
              <a:gd name="connsiteY694" fmla="*/ 1242014 h 4810125"/>
              <a:gd name="connsiteX695" fmla="*/ 1522549 w 4437063"/>
              <a:gd name="connsiteY695" fmla="*/ 1189238 h 4810125"/>
              <a:gd name="connsiteX696" fmla="*/ 1547951 w 4437063"/>
              <a:gd name="connsiteY696" fmla="*/ 1104321 h 4810125"/>
              <a:gd name="connsiteX697" fmla="*/ 1590023 w 4437063"/>
              <a:gd name="connsiteY697" fmla="*/ 970596 h 4810125"/>
              <a:gd name="connsiteX698" fmla="*/ 1611854 w 4437063"/>
              <a:gd name="connsiteY698" fmla="*/ 890044 h 4810125"/>
              <a:gd name="connsiteX699" fmla="*/ 1617410 w 4437063"/>
              <a:gd name="connsiteY699" fmla="*/ 865045 h 4810125"/>
              <a:gd name="connsiteX700" fmla="*/ 1624555 w 4437063"/>
              <a:gd name="connsiteY700" fmla="*/ 814650 h 4810125"/>
              <a:gd name="connsiteX701" fmla="*/ 1626936 w 4437063"/>
              <a:gd name="connsiteY701" fmla="*/ 765049 h 4810125"/>
              <a:gd name="connsiteX702" fmla="*/ 1624555 w 4437063"/>
              <a:gd name="connsiteY702" fmla="*/ 714654 h 4810125"/>
              <a:gd name="connsiteX703" fmla="*/ 1617807 w 4437063"/>
              <a:gd name="connsiteY703" fmla="*/ 664656 h 4810125"/>
              <a:gd name="connsiteX704" fmla="*/ 1607091 w 4437063"/>
              <a:gd name="connsiteY704" fmla="*/ 615848 h 4810125"/>
              <a:gd name="connsiteX705" fmla="*/ 1591611 w 4437063"/>
              <a:gd name="connsiteY705" fmla="*/ 567438 h 4810125"/>
              <a:gd name="connsiteX706" fmla="*/ 1572559 w 4437063"/>
              <a:gd name="connsiteY706" fmla="*/ 520614 h 4810125"/>
              <a:gd name="connsiteX707" fmla="*/ 1549935 w 4437063"/>
              <a:gd name="connsiteY707" fmla="*/ 475378 h 4810125"/>
              <a:gd name="connsiteX708" fmla="*/ 1523739 w 4437063"/>
              <a:gd name="connsiteY708" fmla="*/ 431729 h 4810125"/>
              <a:gd name="connsiteX709" fmla="*/ 1494368 w 4437063"/>
              <a:gd name="connsiteY709" fmla="*/ 390064 h 4810125"/>
              <a:gd name="connsiteX710" fmla="*/ 1461821 w 4437063"/>
              <a:gd name="connsiteY710" fmla="*/ 350780 h 4810125"/>
              <a:gd name="connsiteX711" fmla="*/ 1426893 w 4437063"/>
              <a:gd name="connsiteY711" fmla="*/ 315067 h 4810125"/>
              <a:gd name="connsiteX712" fmla="*/ 1389584 w 4437063"/>
              <a:gd name="connsiteY712" fmla="*/ 280941 h 4810125"/>
              <a:gd name="connsiteX713" fmla="*/ 1349496 w 4437063"/>
              <a:gd name="connsiteY713" fmla="*/ 250387 h 4810125"/>
              <a:gd name="connsiteX714" fmla="*/ 1306629 w 4437063"/>
              <a:gd name="connsiteY714" fmla="*/ 223800 h 4810125"/>
              <a:gd name="connsiteX715" fmla="*/ 1285196 w 4437063"/>
              <a:gd name="connsiteY715" fmla="*/ 211896 h 4810125"/>
              <a:gd name="connsiteX716" fmla="*/ 1242330 w 4437063"/>
              <a:gd name="connsiteY716" fmla="*/ 190468 h 4810125"/>
              <a:gd name="connsiteX717" fmla="*/ 1171680 w 4437063"/>
              <a:gd name="connsiteY717" fmla="*/ 157136 h 4810125"/>
              <a:gd name="connsiteX718" fmla="*/ 1117700 w 4437063"/>
              <a:gd name="connsiteY718" fmla="*/ 134915 h 4810125"/>
              <a:gd name="connsiteX719" fmla="*/ 1077612 w 4437063"/>
              <a:gd name="connsiteY719" fmla="*/ 121027 h 4810125"/>
              <a:gd name="connsiteX720" fmla="*/ 1049431 w 4437063"/>
              <a:gd name="connsiteY720" fmla="*/ 114281 h 4810125"/>
              <a:gd name="connsiteX721" fmla="*/ 1043178 w 4437063"/>
              <a:gd name="connsiteY721" fmla="*/ 113447 h 4810125"/>
              <a:gd name="connsiteX722" fmla="*/ 1061736 w 4437063"/>
              <a:gd name="connsiteY722" fmla="*/ 113091 h 4810125"/>
              <a:gd name="connsiteX723" fmla="*/ 1116906 w 4437063"/>
              <a:gd name="connsiteY723" fmla="*/ 119836 h 4810125"/>
              <a:gd name="connsiteX724" fmla="*/ 1162551 w 4437063"/>
              <a:gd name="connsiteY724" fmla="*/ 129757 h 4810125"/>
              <a:gd name="connsiteX725" fmla="*/ 1214943 w 4437063"/>
              <a:gd name="connsiteY725" fmla="*/ 145232 h 4810125"/>
              <a:gd name="connsiteX726" fmla="*/ 1273289 w 4437063"/>
              <a:gd name="connsiteY726" fmla="*/ 167850 h 4810125"/>
              <a:gd name="connsiteX727" fmla="*/ 1304645 w 4437063"/>
              <a:gd name="connsiteY727" fmla="*/ 182532 h 4810125"/>
              <a:gd name="connsiteX728" fmla="*/ 1336795 w 4437063"/>
              <a:gd name="connsiteY728" fmla="*/ 199198 h 4810125"/>
              <a:gd name="connsiteX729" fmla="*/ 1395140 w 4437063"/>
              <a:gd name="connsiteY729" fmla="*/ 232133 h 4810125"/>
              <a:gd name="connsiteX730" fmla="*/ 1445151 w 4437063"/>
              <a:gd name="connsiteY730" fmla="*/ 265862 h 4810125"/>
              <a:gd name="connsiteX731" fmla="*/ 1489208 w 4437063"/>
              <a:gd name="connsiteY731" fmla="*/ 301575 h 4810125"/>
              <a:gd name="connsiteX732" fmla="*/ 1527312 w 4437063"/>
              <a:gd name="connsiteY732" fmla="*/ 338478 h 4810125"/>
              <a:gd name="connsiteX733" fmla="*/ 1561843 w 4437063"/>
              <a:gd name="connsiteY733" fmla="*/ 378159 h 4810125"/>
              <a:gd name="connsiteX734" fmla="*/ 1592802 w 4437063"/>
              <a:gd name="connsiteY734" fmla="*/ 421015 h 4810125"/>
              <a:gd name="connsiteX735" fmla="*/ 1621776 w 4437063"/>
              <a:gd name="connsiteY735" fmla="*/ 467045 h 4810125"/>
              <a:gd name="connsiteX736" fmla="*/ 1636462 w 4437063"/>
              <a:gd name="connsiteY736" fmla="*/ 492440 h 4810125"/>
              <a:gd name="connsiteX737" fmla="*/ 1648369 w 4437063"/>
              <a:gd name="connsiteY737" fmla="*/ 513868 h 4810125"/>
              <a:gd name="connsiteX738" fmla="*/ 1669406 w 4437063"/>
              <a:gd name="connsiteY738" fmla="*/ 555930 h 4810125"/>
              <a:gd name="connsiteX739" fmla="*/ 1685679 w 4437063"/>
              <a:gd name="connsiteY739" fmla="*/ 596802 h 4810125"/>
              <a:gd name="connsiteX740" fmla="*/ 1699174 w 4437063"/>
              <a:gd name="connsiteY740" fmla="*/ 637276 h 4810125"/>
              <a:gd name="connsiteX741" fmla="*/ 1708303 w 4437063"/>
              <a:gd name="connsiteY741" fmla="*/ 678941 h 4810125"/>
              <a:gd name="connsiteX742" fmla="*/ 1714653 w 4437063"/>
              <a:gd name="connsiteY742" fmla="*/ 722193 h 4810125"/>
              <a:gd name="connsiteX743" fmla="*/ 1717035 w 4437063"/>
              <a:gd name="connsiteY743" fmla="*/ 768620 h 4810125"/>
              <a:gd name="connsiteX744" fmla="*/ 1716638 w 4437063"/>
              <a:gd name="connsiteY744" fmla="*/ 819015 h 4810125"/>
              <a:gd name="connsiteX745" fmla="*/ 1714653 w 4437063"/>
              <a:gd name="connsiteY745" fmla="*/ 845601 h 4810125"/>
              <a:gd name="connsiteX746" fmla="*/ 1712669 w 4437063"/>
              <a:gd name="connsiteY746" fmla="*/ 872584 h 4810125"/>
              <a:gd name="connsiteX747" fmla="*/ 1705921 w 4437063"/>
              <a:gd name="connsiteY747" fmla="*/ 918614 h 4810125"/>
              <a:gd name="connsiteX748" fmla="*/ 1690442 w 4437063"/>
              <a:gd name="connsiteY748" fmla="*/ 977342 h 4810125"/>
              <a:gd name="connsiteX749" fmla="*/ 1663452 w 4437063"/>
              <a:gd name="connsiteY749" fmla="*/ 1055116 h 4810125"/>
              <a:gd name="connsiteX750" fmla="*/ 1642019 w 4437063"/>
              <a:gd name="connsiteY750" fmla="*/ 1128923 h 4810125"/>
              <a:gd name="connsiteX751" fmla="*/ 1628127 w 4437063"/>
              <a:gd name="connsiteY751" fmla="*/ 1191619 h 4810125"/>
              <a:gd name="connsiteX752" fmla="*/ 1621379 w 4437063"/>
              <a:gd name="connsiteY752" fmla="*/ 1228919 h 4810125"/>
              <a:gd name="connsiteX753" fmla="*/ 1615823 w 4437063"/>
              <a:gd name="connsiteY753" fmla="*/ 1267013 h 4810125"/>
              <a:gd name="connsiteX754" fmla="*/ 1613838 w 4437063"/>
              <a:gd name="connsiteY754" fmla="*/ 1331693 h 4810125"/>
              <a:gd name="connsiteX755" fmla="*/ 1620586 w 4437063"/>
              <a:gd name="connsiteY755" fmla="*/ 1384071 h 4810125"/>
              <a:gd name="connsiteX756" fmla="*/ 1630111 w 4437063"/>
              <a:gd name="connsiteY756" fmla="*/ 1415023 h 4810125"/>
              <a:gd name="connsiteX757" fmla="*/ 1638050 w 4437063"/>
              <a:gd name="connsiteY757" fmla="*/ 1432085 h 4810125"/>
              <a:gd name="connsiteX758" fmla="*/ 1647179 w 4437063"/>
              <a:gd name="connsiteY758" fmla="*/ 1445180 h 4810125"/>
              <a:gd name="connsiteX759" fmla="*/ 1657101 w 4437063"/>
              <a:gd name="connsiteY759" fmla="*/ 1455497 h 4810125"/>
              <a:gd name="connsiteX760" fmla="*/ 1667421 w 4437063"/>
              <a:gd name="connsiteY760" fmla="*/ 1462640 h 4810125"/>
              <a:gd name="connsiteX761" fmla="*/ 1678138 w 4437063"/>
              <a:gd name="connsiteY761" fmla="*/ 1467005 h 4810125"/>
              <a:gd name="connsiteX762" fmla="*/ 1688854 w 4437063"/>
              <a:gd name="connsiteY762" fmla="*/ 1467401 h 4810125"/>
              <a:gd name="connsiteX763" fmla="*/ 1699174 w 4437063"/>
              <a:gd name="connsiteY763" fmla="*/ 1465417 h 4810125"/>
              <a:gd name="connsiteX764" fmla="*/ 1709494 w 4437063"/>
              <a:gd name="connsiteY764" fmla="*/ 1459068 h 4810125"/>
              <a:gd name="connsiteX765" fmla="*/ 1718622 w 4437063"/>
              <a:gd name="connsiteY765" fmla="*/ 1450339 h 4810125"/>
              <a:gd name="connsiteX766" fmla="*/ 1722988 w 4437063"/>
              <a:gd name="connsiteY766" fmla="*/ 1444386 h 4810125"/>
              <a:gd name="connsiteX767" fmla="*/ 1732117 w 4437063"/>
              <a:gd name="connsiteY767" fmla="*/ 1426927 h 4810125"/>
              <a:gd name="connsiteX768" fmla="*/ 1755535 w 4437063"/>
              <a:gd name="connsiteY768" fmla="*/ 1366612 h 4810125"/>
              <a:gd name="connsiteX769" fmla="*/ 1785700 w 4437063"/>
              <a:gd name="connsiteY769" fmla="*/ 1301932 h 4810125"/>
              <a:gd name="connsiteX770" fmla="*/ 1808324 w 4437063"/>
              <a:gd name="connsiteY770" fmla="*/ 1258680 h 4810125"/>
              <a:gd name="connsiteX771" fmla="*/ 1832933 w 4437063"/>
              <a:gd name="connsiteY771" fmla="*/ 1213840 h 4810125"/>
              <a:gd name="connsiteX772" fmla="*/ 1880562 w 4437063"/>
              <a:gd name="connsiteY772" fmla="*/ 1135669 h 4810125"/>
              <a:gd name="connsiteX773" fmla="*/ 1926604 w 4437063"/>
              <a:gd name="connsiteY773" fmla="*/ 1064640 h 4810125"/>
              <a:gd name="connsiteX774" fmla="*/ 1968279 w 4437063"/>
              <a:gd name="connsiteY774" fmla="*/ 991230 h 4810125"/>
              <a:gd name="connsiteX775" fmla="*/ 1986537 w 4437063"/>
              <a:gd name="connsiteY775" fmla="*/ 951153 h 4810125"/>
              <a:gd name="connsiteX776" fmla="*/ 1996063 w 4437063"/>
              <a:gd name="connsiteY776" fmla="*/ 928534 h 4810125"/>
              <a:gd name="connsiteX777" fmla="*/ 2011939 w 4437063"/>
              <a:gd name="connsiteY777" fmla="*/ 873378 h 4810125"/>
              <a:gd name="connsiteX778" fmla="*/ 2032579 w 4437063"/>
              <a:gd name="connsiteY778" fmla="*/ 776160 h 4810125"/>
              <a:gd name="connsiteX779" fmla="*/ 2063538 w 4437063"/>
              <a:gd name="connsiteY779" fmla="*/ 567438 h 4810125"/>
              <a:gd name="connsiteX780" fmla="*/ 2078223 w 4437063"/>
              <a:gd name="connsiteY780" fmla="*/ 472600 h 4810125"/>
              <a:gd name="connsiteX781" fmla="*/ 2086162 w 4437063"/>
              <a:gd name="connsiteY781" fmla="*/ 435697 h 4810125"/>
              <a:gd name="connsiteX782" fmla="*/ 2104023 w 4437063"/>
              <a:gd name="connsiteY782" fmla="*/ 361493 h 4810125"/>
              <a:gd name="connsiteX783" fmla="*/ 2127837 w 4437063"/>
              <a:gd name="connsiteY783" fmla="*/ 291655 h 4810125"/>
              <a:gd name="connsiteX784" fmla="*/ 2149270 w 4437063"/>
              <a:gd name="connsiteY784" fmla="*/ 244038 h 4810125"/>
              <a:gd name="connsiteX785" fmla="*/ 2166338 w 4437063"/>
              <a:gd name="connsiteY785" fmla="*/ 215071 h 4810125"/>
              <a:gd name="connsiteX786" fmla="*/ 2175863 w 4437063"/>
              <a:gd name="connsiteY786" fmla="*/ 201579 h 4810125"/>
              <a:gd name="connsiteX787" fmla="*/ 2199678 w 4437063"/>
              <a:gd name="connsiteY787" fmla="*/ 171025 h 4810125"/>
              <a:gd name="connsiteX788" fmla="*/ 2246117 w 4437063"/>
              <a:gd name="connsiteY788" fmla="*/ 121424 h 4810125"/>
              <a:gd name="connsiteX789" fmla="*/ 2293349 w 4437063"/>
              <a:gd name="connsiteY789" fmla="*/ 82933 h 4810125"/>
              <a:gd name="connsiteX790" fmla="*/ 2343360 w 4437063"/>
              <a:gd name="connsiteY790" fmla="*/ 51585 h 4810125"/>
              <a:gd name="connsiteX791" fmla="*/ 2369953 w 4437063"/>
              <a:gd name="connsiteY791" fmla="*/ 37300 h 4810125"/>
              <a:gd name="connsiteX792" fmla="*/ 2386623 w 4437063"/>
              <a:gd name="connsiteY792" fmla="*/ 29364 h 4810125"/>
              <a:gd name="connsiteX793" fmla="*/ 2420757 w 4437063"/>
              <a:gd name="connsiteY793" fmla="*/ 17063 h 4810125"/>
              <a:gd name="connsiteX794" fmla="*/ 2472753 w 4437063"/>
              <a:gd name="connsiteY794" fmla="*/ 5952 h 481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</a:cxnLst>
            <a:rect l="l" t="t" r="r" b="b"/>
            <a:pathLst>
              <a:path w="4437063" h="4810125">
                <a:moveTo>
                  <a:pt x="4437063" y="1081703"/>
                </a:moveTo>
                <a:lnTo>
                  <a:pt x="4429592" y="1082685"/>
                </a:lnTo>
                <a:lnTo>
                  <a:pt x="4431507" y="1082099"/>
                </a:lnTo>
                <a:close/>
                <a:moveTo>
                  <a:pt x="717614" y="207531"/>
                </a:moveTo>
                <a:lnTo>
                  <a:pt x="721403" y="232026"/>
                </a:lnTo>
                <a:lnTo>
                  <a:pt x="718408" y="217055"/>
                </a:lnTo>
                <a:close/>
                <a:moveTo>
                  <a:pt x="1031570" y="111900"/>
                </a:moveTo>
                <a:lnTo>
                  <a:pt x="1043178" y="113447"/>
                </a:lnTo>
                <a:lnTo>
                  <a:pt x="1020457" y="113884"/>
                </a:lnTo>
                <a:lnTo>
                  <a:pt x="1016885" y="113884"/>
                </a:lnTo>
                <a:lnTo>
                  <a:pt x="1018075" y="113091"/>
                </a:lnTo>
                <a:close/>
                <a:moveTo>
                  <a:pt x="2559676" y="0"/>
                </a:moveTo>
                <a:lnTo>
                  <a:pt x="2574759" y="1190"/>
                </a:lnTo>
                <a:lnTo>
                  <a:pt x="2563248" y="1587"/>
                </a:lnTo>
                <a:lnTo>
                  <a:pt x="2494583" y="11904"/>
                </a:lnTo>
                <a:lnTo>
                  <a:pt x="2435443" y="27380"/>
                </a:lnTo>
                <a:lnTo>
                  <a:pt x="2404484" y="39681"/>
                </a:lnTo>
                <a:lnTo>
                  <a:pt x="2387020" y="47617"/>
                </a:lnTo>
                <a:lnTo>
                  <a:pt x="2351298" y="68648"/>
                </a:lnTo>
                <a:lnTo>
                  <a:pt x="2315576" y="95631"/>
                </a:lnTo>
                <a:lnTo>
                  <a:pt x="2279854" y="128169"/>
                </a:lnTo>
                <a:lnTo>
                  <a:pt x="2246514" y="165866"/>
                </a:lnTo>
                <a:lnTo>
                  <a:pt x="2215555" y="207928"/>
                </a:lnTo>
                <a:lnTo>
                  <a:pt x="2188962" y="253561"/>
                </a:lnTo>
                <a:lnTo>
                  <a:pt x="2167131" y="303559"/>
                </a:lnTo>
                <a:lnTo>
                  <a:pt x="2158399" y="329352"/>
                </a:lnTo>
                <a:lnTo>
                  <a:pt x="2151652" y="355144"/>
                </a:lnTo>
                <a:lnTo>
                  <a:pt x="2144111" y="411491"/>
                </a:lnTo>
                <a:lnTo>
                  <a:pt x="2140538" y="506726"/>
                </a:lnTo>
                <a:lnTo>
                  <a:pt x="2140935" y="610690"/>
                </a:lnTo>
                <a:lnTo>
                  <a:pt x="2139348" y="681719"/>
                </a:lnTo>
                <a:lnTo>
                  <a:pt x="2134982" y="751954"/>
                </a:lnTo>
                <a:lnTo>
                  <a:pt x="2124662" y="820999"/>
                </a:lnTo>
                <a:lnTo>
                  <a:pt x="2115930" y="853934"/>
                </a:lnTo>
                <a:lnTo>
                  <a:pt x="2104023" y="895996"/>
                </a:lnTo>
                <a:lnTo>
                  <a:pt x="2081796" y="965041"/>
                </a:lnTo>
                <a:lnTo>
                  <a:pt x="2060759" y="1020197"/>
                </a:lnTo>
                <a:lnTo>
                  <a:pt x="2039326" y="1067417"/>
                </a:lnTo>
                <a:lnTo>
                  <a:pt x="2003207" y="1132494"/>
                </a:lnTo>
                <a:lnTo>
                  <a:pt x="1941289" y="1237649"/>
                </a:lnTo>
                <a:lnTo>
                  <a:pt x="1900804" y="1312249"/>
                </a:lnTo>
                <a:lnTo>
                  <a:pt x="1880562" y="1349549"/>
                </a:lnTo>
                <a:lnTo>
                  <a:pt x="1847618" y="1420578"/>
                </a:lnTo>
                <a:lnTo>
                  <a:pt x="1822613" y="1485258"/>
                </a:lnTo>
                <a:lnTo>
                  <a:pt x="1804752" y="1544779"/>
                </a:lnTo>
                <a:lnTo>
                  <a:pt x="1792845" y="1599142"/>
                </a:lnTo>
                <a:lnTo>
                  <a:pt x="1787288" y="1649537"/>
                </a:lnTo>
                <a:lnTo>
                  <a:pt x="1786097" y="1696361"/>
                </a:lnTo>
                <a:lnTo>
                  <a:pt x="1789273" y="1739613"/>
                </a:lnTo>
                <a:lnTo>
                  <a:pt x="1796417" y="1780484"/>
                </a:lnTo>
                <a:lnTo>
                  <a:pt x="1806737" y="1819371"/>
                </a:lnTo>
                <a:lnTo>
                  <a:pt x="1826185" y="1874925"/>
                </a:lnTo>
                <a:lnTo>
                  <a:pt x="1856747" y="1946747"/>
                </a:lnTo>
                <a:lnTo>
                  <a:pt x="1888103" y="2020157"/>
                </a:lnTo>
                <a:lnTo>
                  <a:pt x="1901201" y="2059044"/>
                </a:lnTo>
                <a:lnTo>
                  <a:pt x="1907949" y="2078488"/>
                </a:lnTo>
                <a:lnTo>
                  <a:pt x="1922238" y="2113804"/>
                </a:lnTo>
                <a:lnTo>
                  <a:pt x="1937320" y="2146343"/>
                </a:lnTo>
                <a:lnTo>
                  <a:pt x="1953594" y="2175310"/>
                </a:lnTo>
                <a:lnTo>
                  <a:pt x="1971454" y="2200705"/>
                </a:lnTo>
                <a:lnTo>
                  <a:pt x="1989315" y="2222927"/>
                </a:lnTo>
                <a:lnTo>
                  <a:pt x="2007970" y="2241974"/>
                </a:lnTo>
                <a:lnTo>
                  <a:pt x="2026228" y="2257449"/>
                </a:lnTo>
                <a:lnTo>
                  <a:pt x="2045280" y="2269750"/>
                </a:lnTo>
                <a:lnTo>
                  <a:pt x="2063935" y="2278480"/>
                </a:lnTo>
                <a:lnTo>
                  <a:pt x="2082589" y="2283639"/>
                </a:lnTo>
                <a:lnTo>
                  <a:pt x="2100847" y="2285623"/>
                </a:lnTo>
                <a:lnTo>
                  <a:pt x="2117915" y="2284035"/>
                </a:lnTo>
                <a:lnTo>
                  <a:pt x="2134982" y="2278877"/>
                </a:lnTo>
                <a:lnTo>
                  <a:pt x="2150461" y="2270147"/>
                </a:lnTo>
                <a:lnTo>
                  <a:pt x="2165147" y="2258640"/>
                </a:lnTo>
                <a:lnTo>
                  <a:pt x="2171894" y="2250703"/>
                </a:lnTo>
                <a:lnTo>
                  <a:pt x="2195709" y="2221340"/>
                </a:lnTo>
                <a:lnTo>
                  <a:pt x="2227462" y="2170548"/>
                </a:lnTo>
                <a:lnTo>
                  <a:pt x="2260009" y="2089599"/>
                </a:lnTo>
                <a:lnTo>
                  <a:pt x="2286602" y="2008650"/>
                </a:lnTo>
                <a:lnTo>
                  <a:pt x="2305256" y="1951509"/>
                </a:lnTo>
                <a:lnTo>
                  <a:pt x="2330262" y="1866195"/>
                </a:lnTo>
                <a:lnTo>
                  <a:pt x="2352489" y="1790404"/>
                </a:lnTo>
                <a:lnTo>
                  <a:pt x="2385829" y="1696757"/>
                </a:lnTo>
                <a:lnTo>
                  <a:pt x="2412819" y="1632077"/>
                </a:lnTo>
                <a:lnTo>
                  <a:pt x="2440603" y="1566207"/>
                </a:lnTo>
                <a:lnTo>
                  <a:pt x="2475531" y="1492797"/>
                </a:lnTo>
                <a:lnTo>
                  <a:pt x="2497361" y="1453116"/>
                </a:lnTo>
                <a:lnTo>
                  <a:pt x="2519191" y="1418991"/>
                </a:lnTo>
                <a:lnTo>
                  <a:pt x="2542212" y="1388833"/>
                </a:lnTo>
                <a:lnTo>
                  <a:pt x="2581506" y="1344390"/>
                </a:lnTo>
                <a:lnTo>
                  <a:pt x="2613656" y="1312646"/>
                </a:lnTo>
                <a:lnTo>
                  <a:pt x="2635883" y="1291615"/>
                </a:lnTo>
                <a:lnTo>
                  <a:pt x="2682321" y="1254712"/>
                </a:lnTo>
                <a:lnTo>
                  <a:pt x="2730744" y="1221776"/>
                </a:lnTo>
                <a:lnTo>
                  <a:pt x="2781152" y="1191619"/>
                </a:lnTo>
                <a:lnTo>
                  <a:pt x="2858550" y="1148763"/>
                </a:lnTo>
                <a:lnTo>
                  <a:pt x="2939520" y="1102337"/>
                </a:lnTo>
                <a:lnTo>
                  <a:pt x="2993896" y="1066624"/>
                </a:lnTo>
                <a:lnTo>
                  <a:pt x="3021680" y="1047180"/>
                </a:lnTo>
                <a:lnTo>
                  <a:pt x="3049067" y="1026546"/>
                </a:lnTo>
                <a:lnTo>
                  <a:pt x="3100665" y="984485"/>
                </a:lnTo>
                <a:lnTo>
                  <a:pt x="3147898" y="940438"/>
                </a:lnTo>
                <a:lnTo>
                  <a:pt x="3191161" y="894012"/>
                </a:lnTo>
                <a:lnTo>
                  <a:pt x="3230455" y="846791"/>
                </a:lnTo>
                <a:lnTo>
                  <a:pt x="3266177" y="798381"/>
                </a:lnTo>
                <a:lnTo>
                  <a:pt x="3297930" y="748383"/>
                </a:lnTo>
                <a:lnTo>
                  <a:pt x="3325714" y="697591"/>
                </a:lnTo>
                <a:lnTo>
                  <a:pt x="3337621" y="671799"/>
                </a:lnTo>
                <a:lnTo>
                  <a:pt x="3343971" y="658307"/>
                </a:lnTo>
                <a:lnTo>
                  <a:pt x="3354291" y="628943"/>
                </a:lnTo>
                <a:lnTo>
                  <a:pt x="3366992" y="579739"/>
                </a:lnTo>
                <a:lnTo>
                  <a:pt x="3379693" y="506726"/>
                </a:lnTo>
                <a:lnTo>
                  <a:pt x="3388029" y="431729"/>
                </a:lnTo>
                <a:lnTo>
                  <a:pt x="3394379" y="326177"/>
                </a:lnTo>
                <a:lnTo>
                  <a:pt x="3395173" y="231737"/>
                </a:lnTo>
                <a:lnTo>
                  <a:pt x="3395173" y="221816"/>
                </a:lnTo>
                <a:lnTo>
                  <a:pt x="3396364" y="230943"/>
                </a:lnTo>
                <a:lnTo>
                  <a:pt x="3403905" y="321019"/>
                </a:lnTo>
                <a:lnTo>
                  <a:pt x="3407080" y="423396"/>
                </a:lnTo>
                <a:lnTo>
                  <a:pt x="3405493" y="497599"/>
                </a:lnTo>
                <a:lnTo>
                  <a:pt x="3399539" y="571009"/>
                </a:lnTo>
                <a:lnTo>
                  <a:pt x="3390013" y="622594"/>
                </a:lnTo>
                <a:lnTo>
                  <a:pt x="3382075" y="653942"/>
                </a:lnTo>
                <a:lnTo>
                  <a:pt x="3377312" y="668624"/>
                </a:lnTo>
                <a:lnTo>
                  <a:pt x="3366992" y="697194"/>
                </a:lnTo>
                <a:lnTo>
                  <a:pt x="3344765" y="749970"/>
                </a:lnTo>
                <a:lnTo>
                  <a:pt x="3320157" y="800365"/>
                </a:lnTo>
                <a:lnTo>
                  <a:pt x="3292770" y="848379"/>
                </a:lnTo>
                <a:lnTo>
                  <a:pt x="3263002" y="894012"/>
                </a:lnTo>
                <a:lnTo>
                  <a:pt x="3230058" y="939248"/>
                </a:lnTo>
                <a:lnTo>
                  <a:pt x="3193542" y="984088"/>
                </a:lnTo>
                <a:lnTo>
                  <a:pt x="3153454" y="1028927"/>
                </a:lnTo>
                <a:lnTo>
                  <a:pt x="3131227" y="1051942"/>
                </a:lnTo>
                <a:lnTo>
                  <a:pt x="3109397" y="1074163"/>
                </a:lnTo>
                <a:lnTo>
                  <a:pt x="3062959" y="1113051"/>
                </a:lnTo>
                <a:lnTo>
                  <a:pt x="3014933" y="1147176"/>
                </a:lnTo>
                <a:lnTo>
                  <a:pt x="2964128" y="1178921"/>
                </a:lnTo>
                <a:lnTo>
                  <a:pt x="2882761" y="1226935"/>
                </a:lnTo>
                <a:lnTo>
                  <a:pt x="2793456" y="1283679"/>
                </a:lnTo>
                <a:lnTo>
                  <a:pt x="2729554" y="1329709"/>
                </a:lnTo>
                <a:lnTo>
                  <a:pt x="2695816" y="1356295"/>
                </a:lnTo>
                <a:lnTo>
                  <a:pt x="2679146" y="1370580"/>
                </a:lnTo>
                <a:lnTo>
                  <a:pt x="2646599" y="1404706"/>
                </a:lnTo>
                <a:lnTo>
                  <a:pt x="2616434" y="1443990"/>
                </a:lnTo>
                <a:lnTo>
                  <a:pt x="2588650" y="1486845"/>
                </a:lnTo>
                <a:lnTo>
                  <a:pt x="2562454" y="1533272"/>
                </a:lnTo>
                <a:lnTo>
                  <a:pt x="2538243" y="1582079"/>
                </a:lnTo>
                <a:lnTo>
                  <a:pt x="2505299" y="1656283"/>
                </a:lnTo>
                <a:lnTo>
                  <a:pt x="2469974" y="1752311"/>
                </a:lnTo>
                <a:lnTo>
                  <a:pt x="2442587" y="1837228"/>
                </a:lnTo>
                <a:lnTo>
                  <a:pt x="2417185" y="1928891"/>
                </a:lnTo>
                <a:lnTo>
                  <a:pt x="2414407" y="1942779"/>
                </a:lnTo>
                <a:lnTo>
                  <a:pt x="2409247" y="1973730"/>
                </a:lnTo>
                <a:lnTo>
                  <a:pt x="2396546" y="2032061"/>
                </a:lnTo>
                <a:lnTo>
                  <a:pt x="2380669" y="2087218"/>
                </a:lnTo>
                <a:lnTo>
                  <a:pt x="2361618" y="2139597"/>
                </a:lnTo>
                <a:lnTo>
                  <a:pt x="2338994" y="2191182"/>
                </a:lnTo>
                <a:lnTo>
                  <a:pt x="2313195" y="2241974"/>
                </a:lnTo>
                <a:lnTo>
                  <a:pt x="2269534" y="2319352"/>
                </a:lnTo>
                <a:lnTo>
                  <a:pt x="2235797" y="2373714"/>
                </a:lnTo>
                <a:lnTo>
                  <a:pt x="2219127" y="2400301"/>
                </a:lnTo>
                <a:lnTo>
                  <a:pt x="2195709" y="2450299"/>
                </a:lnTo>
                <a:lnTo>
                  <a:pt x="2181817" y="2493551"/>
                </a:lnTo>
                <a:lnTo>
                  <a:pt x="2174673" y="2531248"/>
                </a:lnTo>
                <a:lnTo>
                  <a:pt x="2173482" y="2561405"/>
                </a:lnTo>
                <a:lnTo>
                  <a:pt x="2175070" y="2584420"/>
                </a:lnTo>
                <a:lnTo>
                  <a:pt x="2180230" y="2606642"/>
                </a:lnTo>
                <a:lnTo>
                  <a:pt x="2181817" y="2609419"/>
                </a:lnTo>
                <a:lnTo>
                  <a:pt x="2201266" y="2585611"/>
                </a:lnTo>
                <a:lnTo>
                  <a:pt x="2314385" y="2441172"/>
                </a:lnTo>
                <a:lnTo>
                  <a:pt x="2401706" y="2320542"/>
                </a:lnTo>
                <a:lnTo>
                  <a:pt x="2442190" y="2260624"/>
                </a:lnTo>
                <a:lnTo>
                  <a:pt x="2472356" y="2212610"/>
                </a:lnTo>
                <a:lnTo>
                  <a:pt x="2516016" y="2137613"/>
                </a:lnTo>
                <a:lnTo>
                  <a:pt x="2562454" y="2045156"/>
                </a:lnTo>
                <a:lnTo>
                  <a:pt x="2594207" y="1975714"/>
                </a:lnTo>
                <a:lnTo>
                  <a:pt x="2606115" y="1951509"/>
                </a:lnTo>
                <a:lnTo>
                  <a:pt x="2631914" y="1905082"/>
                </a:lnTo>
                <a:lnTo>
                  <a:pt x="2659697" y="1861433"/>
                </a:lnTo>
                <a:lnTo>
                  <a:pt x="2689466" y="1820165"/>
                </a:lnTo>
                <a:lnTo>
                  <a:pt x="2720425" y="1783262"/>
                </a:lnTo>
                <a:lnTo>
                  <a:pt x="2750987" y="1750327"/>
                </a:lnTo>
                <a:lnTo>
                  <a:pt x="2781549" y="1722153"/>
                </a:lnTo>
                <a:lnTo>
                  <a:pt x="2811317" y="1699535"/>
                </a:lnTo>
                <a:lnTo>
                  <a:pt x="2825209" y="1690805"/>
                </a:lnTo>
                <a:lnTo>
                  <a:pt x="2840292" y="1682869"/>
                </a:lnTo>
                <a:lnTo>
                  <a:pt x="2881968" y="1670568"/>
                </a:lnTo>
                <a:lnTo>
                  <a:pt x="2934757" y="1662235"/>
                </a:lnTo>
                <a:lnTo>
                  <a:pt x="2995087" y="1656680"/>
                </a:lnTo>
                <a:lnTo>
                  <a:pt x="3161393" y="1651521"/>
                </a:lnTo>
                <a:lnTo>
                  <a:pt x="3277291" y="1651521"/>
                </a:lnTo>
                <a:lnTo>
                  <a:pt x="3375724" y="1651124"/>
                </a:lnTo>
                <a:lnTo>
                  <a:pt x="3522184" y="1646363"/>
                </a:lnTo>
                <a:lnTo>
                  <a:pt x="3641257" y="1633665"/>
                </a:lnTo>
                <a:lnTo>
                  <a:pt x="3714686" y="1621760"/>
                </a:lnTo>
                <a:lnTo>
                  <a:pt x="3727784" y="1619776"/>
                </a:lnTo>
                <a:lnTo>
                  <a:pt x="3754774" y="1611840"/>
                </a:lnTo>
                <a:lnTo>
                  <a:pt x="3800022" y="1594380"/>
                </a:lnTo>
                <a:lnTo>
                  <a:pt x="3865909" y="1559461"/>
                </a:lnTo>
                <a:lnTo>
                  <a:pt x="3934971" y="1512241"/>
                </a:lnTo>
                <a:lnTo>
                  <a:pt x="3969899" y="1484464"/>
                </a:lnTo>
                <a:lnTo>
                  <a:pt x="3991333" y="1465814"/>
                </a:lnTo>
                <a:lnTo>
                  <a:pt x="4034199" y="1424149"/>
                </a:lnTo>
                <a:lnTo>
                  <a:pt x="4095323" y="1356692"/>
                </a:lnTo>
                <a:lnTo>
                  <a:pt x="4169149" y="1266219"/>
                </a:lnTo>
                <a:lnTo>
                  <a:pt x="4231067" y="1189238"/>
                </a:lnTo>
                <a:lnTo>
                  <a:pt x="4256469" y="1161858"/>
                </a:lnTo>
                <a:lnTo>
                  <a:pt x="4268773" y="1150747"/>
                </a:lnTo>
                <a:lnTo>
                  <a:pt x="4296953" y="1130510"/>
                </a:lnTo>
                <a:lnTo>
                  <a:pt x="4327119" y="1115035"/>
                </a:lnTo>
                <a:lnTo>
                  <a:pt x="4356887" y="1102733"/>
                </a:lnTo>
                <a:lnTo>
                  <a:pt x="4421981" y="1083687"/>
                </a:lnTo>
                <a:lnTo>
                  <a:pt x="4429592" y="1082685"/>
                </a:lnTo>
                <a:lnTo>
                  <a:pt x="4392609" y="1094004"/>
                </a:lnTo>
                <a:lnTo>
                  <a:pt x="4355299" y="1112257"/>
                </a:lnTo>
                <a:lnTo>
                  <a:pt x="4333469" y="1126145"/>
                </a:lnTo>
                <a:lnTo>
                  <a:pt x="4322356" y="1134081"/>
                </a:lnTo>
                <a:lnTo>
                  <a:pt x="4297747" y="1157890"/>
                </a:lnTo>
                <a:lnTo>
                  <a:pt x="4256469" y="1206698"/>
                </a:lnTo>
                <a:lnTo>
                  <a:pt x="4199314" y="1287250"/>
                </a:lnTo>
                <a:lnTo>
                  <a:pt x="4145334" y="1372167"/>
                </a:lnTo>
                <a:lnTo>
                  <a:pt x="4122313" y="1411054"/>
                </a:lnTo>
                <a:lnTo>
                  <a:pt x="4100086" y="1446371"/>
                </a:lnTo>
                <a:lnTo>
                  <a:pt x="4054838" y="1508273"/>
                </a:lnTo>
                <a:lnTo>
                  <a:pt x="4008400" y="1559461"/>
                </a:lnTo>
                <a:lnTo>
                  <a:pt x="3959580" y="1604698"/>
                </a:lnTo>
                <a:lnTo>
                  <a:pt x="3933781" y="1625332"/>
                </a:lnTo>
                <a:lnTo>
                  <a:pt x="3919889" y="1635649"/>
                </a:lnTo>
                <a:lnTo>
                  <a:pt x="3882976" y="1657076"/>
                </a:lnTo>
                <a:lnTo>
                  <a:pt x="3834950" y="1679298"/>
                </a:lnTo>
                <a:lnTo>
                  <a:pt x="3775810" y="1701122"/>
                </a:lnTo>
                <a:lnTo>
                  <a:pt x="3705954" y="1720963"/>
                </a:lnTo>
                <a:lnTo>
                  <a:pt x="3626175" y="1738819"/>
                </a:lnTo>
                <a:lnTo>
                  <a:pt x="3535679" y="1752707"/>
                </a:lnTo>
                <a:lnTo>
                  <a:pt x="3434864" y="1762231"/>
                </a:lnTo>
                <a:lnTo>
                  <a:pt x="3380487" y="1764215"/>
                </a:lnTo>
                <a:lnTo>
                  <a:pt x="3278084" y="1766596"/>
                </a:lnTo>
                <a:lnTo>
                  <a:pt x="3137975" y="1765802"/>
                </a:lnTo>
                <a:lnTo>
                  <a:pt x="3064546" y="1767786"/>
                </a:lnTo>
                <a:lnTo>
                  <a:pt x="3020886" y="1773342"/>
                </a:lnTo>
                <a:lnTo>
                  <a:pt x="2976432" y="1784452"/>
                </a:lnTo>
                <a:lnTo>
                  <a:pt x="2927612" y="1801118"/>
                </a:lnTo>
                <a:lnTo>
                  <a:pt x="2898638" y="1813419"/>
                </a:lnTo>
                <a:lnTo>
                  <a:pt x="2884349" y="1820165"/>
                </a:lnTo>
                <a:lnTo>
                  <a:pt x="2856565" y="1837625"/>
                </a:lnTo>
                <a:lnTo>
                  <a:pt x="2830766" y="1858656"/>
                </a:lnTo>
                <a:lnTo>
                  <a:pt x="2806554" y="1884051"/>
                </a:lnTo>
                <a:lnTo>
                  <a:pt x="2773214" y="1926113"/>
                </a:lnTo>
                <a:lnTo>
                  <a:pt x="2732729" y="1991984"/>
                </a:lnTo>
                <a:lnTo>
                  <a:pt x="2678749" y="2099916"/>
                </a:lnTo>
                <a:lnTo>
                  <a:pt x="2628738" y="2210229"/>
                </a:lnTo>
                <a:lnTo>
                  <a:pt x="2596192" y="2278480"/>
                </a:lnTo>
                <a:lnTo>
                  <a:pt x="2579522" y="2309828"/>
                </a:lnTo>
                <a:lnTo>
                  <a:pt x="2532686" y="2393158"/>
                </a:lnTo>
                <a:lnTo>
                  <a:pt x="2461639" y="2515772"/>
                </a:lnTo>
                <a:lnTo>
                  <a:pt x="2401706" y="2610213"/>
                </a:lnTo>
                <a:lnTo>
                  <a:pt x="2335025" y="2709019"/>
                </a:lnTo>
                <a:lnTo>
                  <a:pt x="2291364" y="2771318"/>
                </a:lnTo>
                <a:lnTo>
                  <a:pt x="2312004" y="2766953"/>
                </a:lnTo>
                <a:lnTo>
                  <a:pt x="2447747" y="2726082"/>
                </a:lnTo>
                <a:lnTo>
                  <a:pt x="2540227" y="2690369"/>
                </a:lnTo>
                <a:lnTo>
                  <a:pt x="2607305" y="2660608"/>
                </a:lnTo>
                <a:lnTo>
                  <a:pt x="2641440" y="2643545"/>
                </a:lnTo>
                <a:lnTo>
                  <a:pt x="2681131" y="2624101"/>
                </a:lnTo>
                <a:lnTo>
                  <a:pt x="2752178" y="2591563"/>
                </a:lnTo>
                <a:lnTo>
                  <a:pt x="2842673" y="2554263"/>
                </a:lnTo>
                <a:lnTo>
                  <a:pt x="2941107" y="2516566"/>
                </a:lnTo>
                <a:lnTo>
                  <a:pt x="3006201" y="2487996"/>
                </a:lnTo>
                <a:lnTo>
                  <a:pt x="3049067" y="2465377"/>
                </a:lnTo>
                <a:lnTo>
                  <a:pt x="3070500" y="2451886"/>
                </a:lnTo>
                <a:lnTo>
                  <a:pt x="3096696" y="2435220"/>
                </a:lnTo>
                <a:lnTo>
                  <a:pt x="3139563" y="2403872"/>
                </a:lnTo>
                <a:lnTo>
                  <a:pt x="3173697" y="2374905"/>
                </a:lnTo>
                <a:lnTo>
                  <a:pt x="3199893" y="2347922"/>
                </a:lnTo>
                <a:lnTo>
                  <a:pt x="3231249" y="2309431"/>
                </a:lnTo>
                <a:lnTo>
                  <a:pt x="3266574" y="2263005"/>
                </a:lnTo>
                <a:lnTo>
                  <a:pt x="3287213" y="2241180"/>
                </a:lnTo>
                <a:lnTo>
                  <a:pt x="3298724" y="2229673"/>
                </a:lnTo>
                <a:lnTo>
                  <a:pt x="3324920" y="2207054"/>
                </a:lnTo>
                <a:lnTo>
                  <a:pt x="3356276" y="2184833"/>
                </a:lnTo>
                <a:lnTo>
                  <a:pt x="3391998" y="2163802"/>
                </a:lnTo>
                <a:lnTo>
                  <a:pt x="3433276" y="2144755"/>
                </a:lnTo>
                <a:lnTo>
                  <a:pt x="3481303" y="2128883"/>
                </a:lnTo>
                <a:lnTo>
                  <a:pt x="3534489" y="2116582"/>
                </a:lnTo>
                <a:lnTo>
                  <a:pt x="3594819" y="2108249"/>
                </a:lnTo>
                <a:lnTo>
                  <a:pt x="3627763" y="2106662"/>
                </a:lnTo>
                <a:lnTo>
                  <a:pt x="3658722" y="2105868"/>
                </a:lnTo>
                <a:lnTo>
                  <a:pt x="3713098" y="2107852"/>
                </a:lnTo>
                <a:lnTo>
                  <a:pt x="3757949" y="2113011"/>
                </a:lnTo>
                <a:lnTo>
                  <a:pt x="3794068" y="2120550"/>
                </a:lnTo>
                <a:lnTo>
                  <a:pt x="3834156" y="2132851"/>
                </a:lnTo>
                <a:lnTo>
                  <a:pt x="3859955" y="2145946"/>
                </a:lnTo>
                <a:lnTo>
                  <a:pt x="3861940" y="2147533"/>
                </a:lnTo>
                <a:lnTo>
                  <a:pt x="3853208" y="2146343"/>
                </a:lnTo>
                <a:lnTo>
                  <a:pt x="3765490" y="2141184"/>
                </a:lnTo>
                <a:lnTo>
                  <a:pt x="3667454" y="2141184"/>
                </a:lnTo>
                <a:lnTo>
                  <a:pt x="3597597" y="2145946"/>
                </a:lnTo>
                <a:lnTo>
                  <a:pt x="3528932" y="2156263"/>
                </a:lnTo>
                <a:lnTo>
                  <a:pt x="3482096" y="2168564"/>
                </a:lnTo>
                <a:lnTo>
                  <a:pt x="3453916" y="2178881"/>
                </a:lnTo>
                <a:lnTo>
                  <a:pt x="3441215" y="2185627"/>
                </a:lnTo>
                <a:lnTo>
                  <a:pt x="3417003" y="2198325"/>
                </a:lnTo>
                <a:lnTo>
                  <a:pt x="3376121" y="2228482"/>
                </a:lnTo>
                <a:lnTo>
                  <a:pt x="3342781" y="2261417"/>
                </a:lnTo>
                <a:lnTo>
                  <a:pt x="3313806" y="2296337"/>
                </a:lnTo>
                <a:lnTo>
                  <a:pt x="3276894" y="2351096"/>
                </a:lnTo>
                <a:lnTo>
                  <a:pt x="3240775" y="2403872"/>
                </a:lnTo>
                <a:lnTo>
                  <a:pt x="3213785" y="2436807"/>
                </a:lnTo>
                <a:lnTo>
                  <a:pt x="3198702" y="2451886"/>
                </a:lnTo>
                <a:lnTo>
                  <a:pt x="3180047" y="2469346"/>
                </a:lnTo>
                <a:lnTo>
                  <a:pt x="3141150" y="2501090"/>
                </a:lnTo>
                <a:lnTo>
                  <a:pt x="3080026" y="2543946"/>
                </a:lnTo>
                <a:lnTo>
                  <a:pt x="2949839" y="2618943"/>
                </a:lnTo>
                <a:lnTo>
                  <a:pt x="2888932" y="2652474"/>
                </a:lnTo>
                <a:lnTo>
                  <a:pt x="2891235" y="2657078"/>
                </a:lnTo>
                <a:lnTo>
                  <a:pt x="2896791" y="2664619"/>
                </a:lnTo>
                <a:lnTo>
                  <a:pt x="2915047" y="2681685"/>
                </a:lnTo>
                <a:lnTo>
                  <a:pt x="2940447" y="2697957"/>
                </a:lnTo>
                <a:lnTo>
                  <a:pt x="2973388" y="2713435"/>
                </a:lnTo>
                <a:lnTo>
                  <a:pt x="2992438" y="2720182"/>
                </a:lnTo>
                <a:lnTo>
                  <a:pt x="3012678" y="2725738"/>
                </a:lnTo>
                <a:lnTo>
                  <a:pt x="3056731" y="2736057"/>
                </a:lnTo>
                <a:lnTo>
                  <a:pt x="3105150" y="2744391"/>
                </a:lnTo>
                <a:lnTo>
                  <a:pt x="3156347" y="2749550"/>
                </a:lnTo>
                <a:lnTo>
                  <a:pt x="3182938" y="2751535"/>
                </a:lnTo>
                <a:lnTo>
                  <a:pt x="3209528" y="2752725"/>
                </a:lnTo>
                <a:lnTo>
                  <a:pt x="3264694" y="2751535"/>
                </a:lnTo>
                <a:lnTo>
                  <a:pt x="3292872" y="2749154"/>
                </a:lnTo>
                <a:lnTo>
                  <a:pt x="3350022" y="2744788"/>
                </a:lnTo>
                <a:lnTo>
                  <a:pt x="3408363" y="2737644"/>
                </a:lnTo>
                <a:lnTo>
                  <a:pt x="3465910" y="2730897"/>
                </a:lnTo>
                <a:lnTo>
                  <a:pt x="3581003" y="2719388"/>
                </a:lnTo>
                <a:lnTo>
                  <a:pt x="3636566" y="2716610"/>
                </a:lnTo>
                <a:lnTo>
                  <a:pt x="3664347" y="2715419"/>
                </a:lnTo>
                <a:lnTo>
                  <a:pt x="3717528" y="2718594"/>
                </a:lnTo>
                <a:lnTo>
                  <a:pt x="3767931" y="2726928"/>
                </a:lnTo>
                <a:lnTo>
                  <a:pt x="3813572" y="2739628"/>
                </a:lnTo>
                <a:lnTo>
                  <a:pt x="3834210" y="2748360"/>
                </a:lnTo>
                <a:lnTo>
                  <a:pt x="3854053" y="2757885"/>
                </a:lnTo>
                <a:lnTo>
                  <a:pt x="3888581" y="2777729"/>
                </a:lnTo>
                <a:lnTo>
                  <a:pt x="3931047" y="2808685"/>
                </a:lnTo>
                <a:lnTo>
                  <a:pt x="3952081" y="2826147"/>
                </a:lnTo>
                <a:lnTo>
                  <a:pt x="3984228" y="2855516"/>
                </a:lnTo>
                <a:lnTo>
                  <a:pt x="3990975" y="2862263"/>
                </a:lnTo>
                <a:lnTo>
                  <a:pt x="3983831" y="2855913"/>
                </a:lnTo>
                <a:lnTo>
                  <a:pt x="3949700" y="2828132"/>
                </a:lnTo>
                <a:lnTo>
                  <a:pt x="3928269" y="2811860"/>
                </a:lnTo>
                <a:lnTo>
                  <a:pt x="3885010" y="2783682"/>
                </a:lnTo>
                <a:lnTo>
                  <a:pt x="3850085" y="2765425"/>
                </a:lnTo>
                <a:lnTo>
                  <a:pt x="3830638" y="2757885"/>
                </a:lnTo>
                <a:lnTo>
                  <a:pt x="3810000" y="2750741"/>
                </a:lnTo>
                <a:lnTo>
                  <a:pt x="3765153" y="2740422"/>
                </a:lnTo>
                <a:lnTo>
                  <a:pt x="3716338" y="2734469"/>
                </a:lnTo>
                <a:lnTo>
                  <a:pt x="3664347" y="2734469"/>
                </a:lnTo>
                <a:lnTo>
                  <a:pt x="3637756" y="2737247"/>
                </a:lnTo>
                <a:lnTo>
                  <a:pt x="3582988" y="2742407"/>
                </a:lnTo>
                <a:lnTo>
                  <a:pt x="3469878" y="2759869"/>
                </a:lnTo>
                <a:lnTo>
                  <a:pt x="3412331" y="2769791"/>
                </a:lnTo>
                <a:lnTo>
                  <a:pt x="3354785" y="2779316"/>
                </a:lnTo>
                <a:lnTo>
                  <a:pt x="3296444" y="2786460"/>
                </a:lnTo>
                <a:lnTo>
                  <a:pt x="3267869" y="2790825"/>
                </a:lnTo>
                <a:lnTo>
                  <a:pt x="3210322" y="2795191"/>
                </a:lnTo>
                <a:lnTo>
                  <a:pt x="3181747" y="2794794"/>
                </a:lnTo>
                <a:lnTo>
                  <a:pt x="3153966" y="2794794"/>
                </a:lnTo>
                <a:lnTo>
                  <a:pt x="3099991" y="2791619"/>
                </a:lnTo>
                <a:lnTo>
                  <a:pt x="3048794" y="2786063"/>
                </a:lnTo>
                <a:lnTo>
                  <a:pt x="3000375" y="2777332"/>
                </a:lnTo>
                <a:lnTo>
                  <a:pt x="2977753" y="2771775"/>
                </a:lnTo>
                <a:lnTo>
                  <a:pt x="2955528" y="2765425"/>
                </a:lnTo>
                <a:lnTo>
                  <a:pt x="2915047" y="2749154"/>
                </a:lnTo>
                <a:lnTo>
                  <a:pt x="2880122" y="2728913"/>
                </a:lnTo>
                <a:lnTo>
                  <a:pt x="2851547" y="2705497"/>
                </a:lnTo>
                <a:lnTo>
                  <a:pt x="2841228" y="2692003"/>
                </a:lnTo>
                <a:lnTo>
                  <a:pt x="2834672" y="2681871"/>
                </a:lnTo>
                <a:lnTo>
                  <a:pt x="2809730" y="2695130"/>
                </a:lnTo>
                <a:lnTo>
                  <a:pt x="2726378" y="2736399"/>
                </a:lnTo>
                <a:lnTo>
                  <a:pt x="2668826" y="2766953"/>
                </a:lnTo>
                <a:lnTo>
                  <a:pt x="2609687" y="2804253"/>
                </a:lnTo>
                <a:lnTo>
                  <a:pt x="2550150" y="2849092"/>
                </a:lnTo>
                <a:lnTo>
                  <a:pt x="2506490" y="2889567"/>
                </a:lnTo>
                <a:lnTo>
                  <a:pt x="2477516" y="2920518"/>
                </a:lnTo>
                <a:lnTo>
                  <a:pt x="2448541" y="2954247"/>
                </a:lnTo>
                <a:lnTo>
                  <a:pt x="2421551" y="2991944"/>
                </a:lnTo>
                <a:lnTo>
                  <a:pt x="2407659" y="3011784"/>
                </a:lnTo>
                <a:lnTo>
                  <a:pt x="2393767" y="3034006"/>
                </a:lnTo>
                <a:lnTo>
                  <a:pt x="2368762" y="3079242"/>
                </a:lnTo>
                <a:lnTo>
                  <a:pt x="2347726" y="3126066"/>
                </a:lnTo>
                <a:lnTo>
                  <a:pt x="2329865" y="3174079"/>
                </a:lnTo>
                <a:lnTo>
                  <a:pt x="2315576" y="3222887"/>
                </a:lnTo>
                <a:lnTo>
                  <a:pt x="2303669" y="3272885"/>
                </a:lnTo>
                <a:lnTo>
                  <a:pt x="2290571" y="3348676"/>
                </a:lnTo>
                <a:lnTo>
                  <a:pt x="2281839" y="3452243"/>
                </a:lnTo>
                <a:lnTo>
                  <a:pt x="2279457" y="3557794"/>
                </a:lnTo>
                <a:lnTo>
                  <a:pt x="2284220" y="3716915"/>
                </a:lnTo>
                <a:lnTo>
                  <a:pt x="2289777" y="3822466"/>
                </a:lnTo>
                <a:lnTo>
                  <a:pt x="2293349" y="3878416"/>
                </a:lnTo>
                <a:lnTo>
                  <a:pt x="2307241" y="4016903"/>
                </a:lnTo>
                <a:lnTo>
                  <a:pt x="2337406" y="4258163"/>
                </a:lnTo>
                <a:lnTo>
                  <a:pt x="2407659" y="4721637"/>
                </a:lnTo>
                <a:lnTo>
                  <a:pt x="2422345" y="4810125"/>
                </a:lnTo>
                <a:lnTo>
                  <a:pt x="1739262" y="4810125"/>
                </a:lnTo>
                <a:lnTo>
                  <a:pt x="1857144" y="4274432"/>
                </a:lnTo>
                <a:lnTo>
                  <a:pt x="1866273" y="4218085"/>
                </a:lnTo>
                <a:lnTo>
                  <a:pt x="1908346" y="3914129"/>
                </a:lnTo>
                <a:lnTo>
                  <a:pt x="1926604" y="3748263"/>
                </a:lnTo>
                <a:lnTo>
                  <a:pt x="1934145" y="3649060"/>
                </a:lnTo>
                <a:lnTo>
                  <a:pt x="1935733" y="3606602"/>
                </a:lnTo>
                <a:lnTo>
                  <a:pt x="1936923" y="3565730"/>
                </a:lnTo>
                <a:lnTo>
                  <a:pt x="1933351" y="3491924"/>
                </a:lnTo>
                <a:lnTo>
                  <a:pt x="1923825" y="3424863"/>
                </a:lnTo>
                <a:lnTo>
                  <a:pt x="1909933" y="3365342"/>
                </a:lnTo>
                <a:lnTo>
                  <a:pt x="1891675" y="3312169"/>
                </a:lnTo>
                <a:lnTo>
                  <a:pt x="1869448" y="3264552"/>
                </a:lnTo>
                <a:lnTo>
                  <a:pt x="1843252" y="3222490"/>
                </a:lnTo>
                <a:lnTo>
                  <a:pt x="1814278" y="3184397"/>
                </a:lnTo>
                <a:lnTo>
                  <a:pt x="1782525" y="3149080"/>
                </a:lnTo>
                <a:lnTo>
                  <a:pt x="1749185" y="3117733"/>
                </a:lnTo>
                <a:lnTo>
                  <a:pt x="1695602" y="3074877"/>
                </a:lnTo>
                <a:lnTo>
                  <a:pt x="1621776" y="3021705"/>
                </a:lnTo>
                <a:lnTo>
                  <a:pt x="1548348" y="2968929"/>
                </a:lnTo>
                <a:lnTo>
                  <a:pt x="1513420" y="2940359"/>
                </a:lnTo>
                <a:lnTo>
                  <a:pt x="1448723" y="2884409"/>
                </a:lnTo>
                <a:lnTo>
                  <a:pt x="1346320" y="2793936"/>
                </a:lnTo>
                <a:lnTo>
                  <a:pt x="1275273" y="2733224"/>
                </a:lnTo>
                <a:lnTo>
                  <a:pt x="1200654" y="2674496"/>
                </a:lnTo>
                <a:lnTo>
                  <a:pt x="1123654" y="2620927"/>
                </a:lnTo>
                <a:lnTo>
                  <a:pt x="1062926" y="2585611"/>
                </a:lnTo>
                <a:lnTo>
                  <a:pt x="1021648" y="2563786"/>
                </a:lnTo>
                <a:lnTo>
                  <a:pt x="979575" y="2545533"/>
                </a:lnTo>
                <a:lnTo>
                  <a:pt x="935518" y="2529661"/>
                </a:lnTo>
                <a:lnTo>
                  <a:pt x="914085" y="2522915"/>
                </a:lnTo>
                <a:lnTo>
                  <a:pt x="871218" y="2511011"/>
                </a:lnTo>
                <a:lnTo>
                  <a:pt x="797790" y="2495932"/>
                </a:lnTo>
                <a:lnTo>
                  <a:pt x="735475" y="2489583"/>
                </a:lnTo>
                <a:lnTo>
                  <a:pt x="679908" y="2487996"/>
                </a:lnTo>
                <a:lnTo>
                  <a:pt x="601716" y="2488789"/>
                </a:lnTo>
                <a:lnTo>
                  <a:pt x="514793" y="2484821"/>
                </a:lnTo>
                <a:lnTo>
                  <a:pt x="446127" y="2474504"/>
                </a:lnTo>
                <a:lnTo>
                  <a:pt x="406436" y="2465377"/>
                </a:lnTo>
                <a:lnTo>
                  <a:pt x="369920" y="2455854"/>
                </a:lnTo>
                <a:lnTo>
                  <a:pt x="306415" y="2436410"/>
                </a:lnTo>
                <a:lnTo>
                  <a:pt x="252832" y="2414983"/>
                </a:lnTo>
                <a:lnTo>
                  <a:pt x="207584" y="2390777"/>
                </a:lnTo>
                <a:lnTo>
                  <a:pt x="170274" y="2364588"/>
                </a:lnTo>
                <a:lnTo>
                  <a:pt x="138125" y="2335224"/>
                </a:lnTo>
                <a:lnTo>
                  <a:pt x="111135" y="2303082"/>
                </a:lnTo>
                <a:lnTo>
                  <a:pt x="86923" y="2268163"/>
                </a:lnTo>
                <a:lnTo>
                  <a:pt x="75413" y="2249116"/>
                </a:lnTo>
                <a:lnTo>
                  <a:pt x="66681" y="2233244"/>
                </a:lnTo>
                <a:lnTo>
                  <a:pt x="53980" y="2201896"/>
                </a:lnTo>
                <a:lnTo>
                  <a:pt x="46835" y="2171738"/>
                </a:lnTo>
                <a:lnTo>
                  <a:pt x="43660" y="2143962"/>
                </a:lnTo>
                <a:lnTo>
                  <a:pt x="44057" y="2108646"/>
                </a:lnTo>
                <a:lnTo>
                  <a:pt x="48423" y="2080472"/>
                </a:lnTo>
                <a:lnTo>
                  <a:pt x="49217" y="2077298"/>
                </a:lnTo>
                <a:lnTo>
                  <a:pt x="50408" y="2091186"/>
                </a:lnTo>
                <a:lnTo>
                  <a:pt x="65093" y="2153088"/>
                </a:lnTo>
                <a:lnTo>
                  <a:pt x="75016" y="2180865"/>
                </a:lnTo>
                <a:lnTo>
                  <a:pt x="87717" y="2208642"/>
                </a:lnTo>
                <a:lnTo>
                  <a:pt x="104784" y="2234434"/>
                </a:lnTo>
                <a:lnTo>
                  <a:pt x="114707" y="2245545"/>
                </a:lnTo>
                <a:lnTo>
                  <a:pt x="124233" y="2255862"/>
                </a:lnTo>
                <a:lnTo>
                  <a:pt x="151620" y="2278877"/>
                </a:lnTo>
                <a:lnTo>
                  <a:pt x="186548" y="2304273"/>
                </a:lnTo>
                <a:lnTo>
                  <a:pt x="229811" y="2329272"/>
                </a:lnTo>
                <a:lnTo>
                  <a:pt x="280616" y="2354271"/>
                </a:lnTo>
                <a:lnTo>
                  <a:pt x="339358" y="2375698"/>
                </a:lnTo>
                <a:lnTo>
                  <a:pt x="405245" y="2393555"/>
                </a:lnTo>
                <a:lnTo>
                  <a:pt x="478277" y="2406253"/>
                </a:lnTo>
                <a:lnTo>
                  <a:pt x="517571" y="2409824"/>
                </a:lnTo>
                <a:lnTo>
                  <a:pt x="553293" y="2411411"/>
                </a:lnTo>
                <a:lnTo>
                  <a:pt x="658077" y="2410618"/>
                </a:lnTo>
                <a:lnTo>
                  <a:pt x="789058" y="2412205"/>
                </a:lnTo>
                <a:lnTo>
                  <a:pt x="895430" y="2420538"/>
                </a:lnTo>
                <a:lnTo>
                  <a:pt x="967271" y="2430061"/>
                </a:lnTo>
                <a:lnTo>
                  <a:pt x="1002596" y="2437601"/>
                </a:lnTo>
                <a:lnTo>
                  <a:pt x="1037524" y="2445537"/>
                </a:lnTo>
                <a:lnTo>
                  <a:pt x="1109762" y="2470536"/>
                </a:lnTo>
                <a:lnTo>
                  <a:pt x="1183190" y="2503471"/>
                </a:lnTo>
                <a:lnTo>
                  <a:pt x="1257809" y="2544343"/>
                </a:lnTo>
                <a:lnTo>
                  <a:pt x="1332825" y="2591563"/>
                </a:lnTo>
                <a:lnTo>
                  <a:pt x="1407842" y="2643545"/>
                </a:lnTo>
                <a:lnTo>
                  <a:pt x="1482461" y="2700289"/>
                </a:lnTo>
                <a:lnTo>
                  <a:pt x="1555492" y="2759414"/>
                </a:lnTo>
                <a:lnTo>
                  <a:pt x="1592008" y="2789571"/>
                </a:lnTo>
                <a:lnTo>
                  <a:pt x="1626936" y="2818935"/>
                </a:lnTo>
                <a:lnTo>
                  <a:pt x="1687267" y="2866552"/>
                </a:lnTo>
                <a:lnTo>
                  <a:pt x="1758710" y="2917344"/>
                </a:lnTo>
                <a:lnTo>
                  <a:pt x="1818644" y="2951866"/>
                </a:lnTo>
                <a:lnTo>
                  <a:pt x="1845237" y="2962580"/>
                </a:lnTo>
                <a:lnTo>
                  <a:pt x="1847221" y="2962977"/>
                </a:lnTo>
                <a:lnTo>
                  <a:pt x="1789669" y="2876869"/>
                </a:lnTo>
                <a:lnTo>
                  <a:pt x="1692426" y="2740367"/>
                </a:lnTo>
                <a:lnTo>
                  <a:pt x="1612647" y="2639974"/>
                </a:lnTo>
                <a:lnTo>
                  <a:pt x="1547951" y="2568548"/>
                </a:lnTo>
                <a:lnTo>
                  <a:pt x="1494368" y="2518550"/>
                </a:lnTo>
                <a:lnTo>
                  <a:pt x="1448723" y="2483234"/>
                </a:lnTo>
                <a:lnTo>
                  <a:pt x="1407445" y="2454267"/>
                </a:lnTo>
                <a:lnTo>
                  <a:pt x="1367357" y="2425300"/>
                </a:lnTo>
                <a:lnTo>
                  <a:pt x="1346320" y="2408237"/>
                </a:lnTo>
                <a:lnTo>
                  <a:pt x="1326078" y="2391571"/>
                </a:lnTo>
                <a:lnTo>
                  <a:pt x="1260191" y="2349509"/>
                </a:lnTo>
                <a:lnTo>
                  <a:pt x="1169695" y="2299511"/>
                </a:lnTo>
                <a:lnTo>
                  <a:pt x="1059751" y="2247529"/>
                </a:lnTo>
                <a:lnTo>
                  <a:pt x="936312" y="2197134"/>
                </a:lnTo>
                <a:lnTo>
                  <a:pt x="837481" y="2164199"/>
                </a:lnTo>
                <a:lnTo>
                  <a:pt x="770403" y="2145152"/>
                </a:lnTo>
                <a:lnTo>
                  <a:pt x="703325" y="2129280"/>
                </a:lnTo>
                <a:lnTo>
                  <a:pt x="636644" y="2117375"/>
                </a:lnTo>
                <a:lnTo>
                  <a:pt x="570757" y="2109836"/>
                </a:lnTo>
                <a:lnTo>
                  <a:pt x="507648" y="2107455"/>
                </a:lnTo>
                <a:lnTo>
                  <a:pt x="476689" y="2108249"/>
                </a:lnTo>
                <a:lnTo>
                  <a:pt x="401673" y="2111820"/>
                </a:lnTo>
                <a:lnTo>
                  <a:pt x="315147" y="2111027"/>
                </a:lnTo>
                <a:lnTo>
                  <a:pt x="268311" y="2105074"/>
                </a:lnTo>
                <a:lnTo>
                  <a:pt x="227826" y="2093964"/>
                </a:lnTo>
                <a:lnTo>
                  <a:pt x="192501" y="2075710"/>
                </a:lnTo>
                <a:lnTo>
                  <a:pt x="158367" y="2049521"/>
                </a:lnTo>
                <a:lnTo>
                  <a:pt x="125423" y="2013808"/>
                </a:lnTo>
                <a:lnTo>
                  <a:pt x="107959" y="1991587"/>
                </a:lnTo>
                <a:lnTo>
                  <a:pt x="77794" y="1949922"/>
                </a:lnTo>
                <a:lnTo>
                  <a:pt x="35325" y="1884051"/>
                </a:lnTo>
                <a:lnTo>
                  <a:pt x="3175" y="1822149"/>
                </a:lnTo>
                <a:lnTo>
                  <a:pt x="0" y="1814610"/>
                </a:lnTo>
                <a:lnTo>
                  <a:pt x="11907" y="1832069"/>
                </a:lnTo>
                <a:lnTo>
                  <a:pt x="82160" y="1926113"/>
                </a:lnTo>
                <a:lnTo>
                  <a:pt x="127408" y="1976111"/>
                </a:lnTo>
                <a:lnTo>
                  <a:pt x="158367" y="2005475"/>
                </a:lnTo>
                <a:lnTo>
                  <a:pt x="173847" y="2017776"/>
                </a:lnTo>
                <a:lnTo>
                  <a:pt x="188135" y="2028093"/>
                </a:lnTo>
                <a:lnTo>
                  <a:pt x="217904" y="2041982"/>
                </a:lnTo>
                <a:lnTo>
                  <a:pt x="248069" y="2049521"/>
                </a:lnTo>
                <a:lnTo>
                  <a:pt x="278234" y="2051902"/>
                </a:lnTo>
                <a:lnTo>
                  <a:pt x="323879" y="2047537"/>
                </a:lnTo>
                <a:lnTo>
                  <a:pt x="388972" y="2035633"/>
                </a:lnTo>
                <a:lnTo>
                  <a:pt x="422709" y="2030474"/>
                </a:lnTo>
                <a:lnTo>
                  <a:pt x="461210" y="2026109"/>
                </a:lnTo>
                <a:lnTo>
                  <a:pt x="538607" y="2021348"/>
                </a:lnTo>
                <a:lnTo>
                  <a:pt x="613623" y="2021744"/>
                </a:lnTo>
                <a:lnTo>
                  <a:pt x="687846" y="2026903"/>
                </a:lnTo>
                <a:lnTo>
                  <a:pt x="759290" y="2036426"/>
                </a:lnTo>
                <a:lnTo>
                  <a:pt x="829146" y="2048727"/>
                </a:lnTo>
                <a:lnTo>
                  <a:pt x="896224" y="2064600"/>
                </a:lnTo>
                <a:lnTo>
                  <a:pt x="960523" y="2082456"/>
                </a:lnTo>
                <a:lnTo>
                  <a:pt x="1051019" y="2113011"/>
                </a:lnTo>
                <a:lnTo>
                  <a:pt x="1158979" y="2157056"/>
                </a:lnTo>
                <a:lnTo>
                  <a:pt x="1250665" y="2200705"/>
                </a:lnTo>
                <a:lnTo>
                  <a:pt x="1323696" y="2239990"/>
                </a:lnTo>
                <a:lnTo>
                  <a:pt x="1351480" y="2255465"/>
                </a:lnTo>
                <a:lnTo>
                  <a:pt x="1442770" y="2307844"/>
                </a:lnTo>
                <a:lnTo>
                  <a:pt x="1529296" y="2358636"/>
                </a:lnTo>
                <a:lnTo>
                  <a:pt x="1599946" y="2405459"/>
                </a:lnTo>
                <a:lnTo>
                  <a:pt x="1650751" y="2440378"/>
                </a:lnTo>
                <a:lnTo>
                  <a:pt x="1705921" y="2479266"/>
                </a:lnTo>
                <a:lnTo>
                  <a:pt x="1795226" y="2545533"/>
                </a:lnTo>
                <a:lnTo>
                  <a:pt x="1880562" y="2614578"/>
                </a:lnTo>
                <a:lnTo>
                  <a:pt x="1891675" y="2624101"/>
                </a:lnTo>
                <a:lnTo>
                  <a:pt x="1879768" y="2601086"/>
                </a:lnTo>
                <a:lnTo>
                  <a:pt x="1820628" y="2481647"/>
                </a:lnTo>
                <a:lnTo>
                  <a:pt x="1783319" y="2402285"/>
                </a:lnTo>
                <a:lnTo>
                  <a:pt x="1772205" y="2374111"/>
                </a:lnTo>
                <a:lnTo>
                  <a:pt x="1760695" y="2341970"/>
                </a:lnTo>
                <a:lnTo>
                  <a:pt x="1734102" y="2245148"/>
                </a:lnTo>
                <a:lnTo>
                  <a:pt x="1697189" y="2097932"/>
                </a:lnTo>
                <a:lnTo>
                  <a:pt x="1690442" y="2069361"/>
                </a:lnTo>
                <a:lnTo>
                  <a:pt x="1655514" y="2056664"/>
                </a:lnTo>
                <a:lnTo>
                  <a:pt x="1499131" y="1991587"/>
                </a:lnTo>
                <a:lnTo>
                  <a:pt x="1428878" y="1958652"/>
                </a:lnTo>
                <a:lnTo>
                  <a:pt x="1359418" y="1922145"/>
                </a:lnTo>
                <a:lnTo>
                  <a:pt x="1295119" y="1882861"/>
                </a:lnTo>
                <a:lnTo>
                  <a:pt x="1267335" y="1863021"/>
                </a:lnTo>
                <a:lnTo>
                  <a:pt x="1239155" y="1842386"/>
                </a:lnTo>
                <a:lnTo>
                  <a:pt x="1167314" y="1801118"/>
                </a:lnTo>
                <a:lnTo>
                  <a:pt x="1081184" y="1761834"/>
                </a:lnTo>
                <a:lnTo>
                  <a:pt x="986719" y="1724931"/>
                </a:lnTo>
                <a:lnTo>
                  <a:pt x="887492" y="1693186"/>
                </a:lnTo>
                <a:lnTo>
                  <a:pt x="787867" y="1668584"/>
                </a:lnTo>
                <a:lnTo>
                  <a:pt x="693799" y="1652711"/>
                </a:lnTo>
                <a:lnTo>
                  <a:pt x="630294" y="1647950"/>
                </a:lnTo>
                <a:lnTo>
                  <a:pt x="591000" y="1648347"/>
                </a:lnTo>
                <a:lnTo>
                  <a:pt x="573536" y="1649934"/>
                </a:lnTo>
                <a:lnTo>
                  <a:pt x="556071" y="1651918"/>
                </a:lnTo>
                <a:lnTo>
                  <a:pt x="522731" y="1658267"/>
                </a:lnTo>
                <a:lnTo>
                  <a:pt x="476292" y="1672155"/>
                </a:lnTo>
                <a:lnTo>
                  <a:pt x="421122" y="1696361"/>
                </a:lnTo>
                <a:lnTo>
                  <a:pt x="373890" y="1724534"/>
                </a:lnTo>
                <a:lnTo>
                  <a:pt x="335786" y="1753501"/>
                </a:lnTo>
                <a:lnTo>
                  <a:pt x="306415" y="1779691"/>
                </a:lnTo>
                <a:lnTo>
                  <a:pt x="278631" y="1809054"/>
                </a:lnTo>
                <a:lnTo>
                  <a:pt x="275059" y="1813419"/>
                </a:lnTo>
                <a:lnTo>
                  <a:pt x="285378" y="1799134"/>
                </a:lnTo>
                <a:lnTo>
                  <a:pt x="349281" y="1722947"/>
                </a:lnTo>
                <a:lnTo>
                  <a:pt x="389766" y="1684456"/>
                </a:lnTo>
                <a:lnTo>
                  <a:pt x="418343" y="1662235"/>
                </a:lnTo>
                <a:lnTo>
                  <a:pt x="432632" y="1653505"/>
                </a:lnTo>
                <a:lnTo>
                  <a:pt x="458828" y="1639220"/>
                </a:lnTo>
                <a:lnTo>
                  <a:pt x="500504" y="1621760"/>
                </a:lnTo>
                <a:lnTo>
                  <a:pt x="530669" y="1611840"/>
                </a:lnTo>
                <a:lnTo>
                  <a:pt x="563613" y="1604301"/>
                </a:lnTo>
                <a:lnTo>
                  <a:pt x="600129" y="1598745"/>
                </a:lnTo>
                <a:lnTo>
                  <a:pt x="662840" y="1592793"/>
                </a:lnTo>
                <a:lnTo>
                  <a:pt x="712454" y="1592396"/>
                </a:lnTo>
                <a:lnTo>
                  <a:pt x="764053" y="1592793"/>
                </a:lnTo>
                <a:lnTo>
                  <a:pt x="865662" y="1599539"/>
                </a:lnTo>
                <a:lnTo>
                  <a:pt x="943853" y="1611443"/>
                </a:lnTo>
                <a:lnTo>
                  <a:pt x="997833" y="1622951"/>
                </a:lnTo>
                <a:lnTo>
                  <a:pt x="1054591" y="1637236"/>
                </a:lnTo>
                <a:lnTo>
                  <a:pt x="1113731" y="1655886"/>
                </a:lnTo>
                <a:lnTo>
                  <a:pt x="1145087" y="1665806"/>
                </a:lnTo>
                <a:lnTo>
                  <a:pt x="1174061" y="1675726"/>
                </a:lnTo>
                <a:lnTo>
                  <a:pt x="1204226" y="1680885"/>
                </a:lnTo>
                <a:lnTo>
                  <a:pt x="1218118" y="1680488"/>
                </a:lnTo>
                <a:lnTo>
                  <a:pt x="1228041" y="1676123"/>
                </a:lnTo>
                <a:lnTo>
                  <a:pt x="1233201" y="1669774"/>
                </a:lnTo>
                <a:lnTo>
                  <a:pt x="1234392" y="1659854"/>
                </a:lnTo>
                <a:lnTo>
                  <a:pt x="1233598" y="1647950"/>
                </a:lnTo>
                <a:lnTo>
                  <a:pt x="1221294" y="1610253"/>
                </a:lnTo>
                <a:lnTo>
                  <a:pt x="1195891" y="1552715"/>
                </a:lnTo>
                <a:lnTo>
                  <a:pt x="1181206" y="1512638"/>
                </a:lnTo>
                <a:lnTo>
                  <a:pt x="1176046" y="1493194"/>
                </a:lnTo>
                <a:lnTo>
                  <a:pt x="1172870" y="1475734"/>
                </a:lnTo>
                <a:lnTo>
                  <a:pt x="1171283" y="1432879"/>
                </a:lnTo>
                <a:lnTo>
                  <a:pt x="1174061" y="1354311"/>
                </a:lnTo>
                <a:lnTo>
                  <a:pt x="1178030" y="1264235"/>
                </a:lnTo>
                <a:lnTo>
                  <a:pt x="1178030" y="1202729"/>
                </a:lnTo>
                <a:lnTo>
                  <a:pt x="1173267" y="1142811"/>
                </a:lnTo>
                <a:lnTo>
                  <a:pt x="1162948" y="1086861"/>
                </a:lnTo>
                <a:lnTo>
                  <a:pt x="1155010" y="1061068"/>
                </a:lnTo>
                <a:lnTo>
                  <a:pt x="1136752" y="1013451"/>
                </a:lnTo>
                <a:lnTo>
                  <a:pt x="1109762" y="953137"/>
                </a:lnTo>
                <a:lnTo>
                  <a:pt x="1089519" y="916630"/>
                </a:lnTo>
                <a:lnTo>
                  <a:pt x="1066895" y="881314"/>
                </a:lnTo>
                <a:lnTo>
                  <a:pt x="1039112" y="845998"/>
                </a:lnTo>
                <a:lnTo>
                  <a:pt x="1006168" y="809095"/>
                </a:lnTo>
                <a:lnTo>
                  <a:pt x="966477" y="769414"/>
                </a:lnTo>
                <a:lnTo>
                  <a:pt x="943456" y="747589"/>
                </a:lnTo>
                <a:lnTo>
                  <a:pt x="920435" y="725765"/>
                </a:lnTo>
                <a:lnTo>
                  <a:pt x="880744" y="684497"/>
                </a:lnTo>
                <a:lnTo>
                  <a:pt x="848595" y="645609"/>
                </a:lnTo>
                <a:lnTo>
                  <a:pt x="823192" y="606325"/>
                </a:lnTo>
                <a:lnTo>
                  <a:pt x="801759" y="565850"/>
                </a:lnTo>
                <a:lnTo>
                  <a:pt x="785089" y="522598"/>
                </a:lnTo>
                <a:lnTo>
                  <a:pt x="770403" y="475378"/>
                </a:lnTo>
                <a:lnTo>
                  <a:pt x="758099" y="422205"/>
                </a:lnTo>
                <a:lnTo>
                  <a:pt x="752145" y="393238"/>
                </a:lnTo>
                <a:lnTo>
                  <a:pt x="723568" y="246022"/>
                </a:lnTo>
                <a:lnTo>
                  <a:pt x="721403" y="232026"/>
                </a:lnTo>
                <a:lnTo>
                  <a:pt x="731903" y="284512"/>
                </a:lnTo>
                <a:lnTo>
                  <a:pt x="748970" y="348399"/>
                </a:lnTo>
                <a:lnTo>
                  <a:pt x="773975" y="421808"/>
                </a:lnTo>
                <a:lnTo>
                  <a:pt x="798981" y="480139"/>
                </a:lnTo>
                <a:lnTo>
                  <a:pt x="818429" y="519027"/>
                </a:lnTo>
                <a:lnTo>
                  <a:pt x="840656" y="557121"/>
                </a:lnTo>
                <a:lnTo>
                  <a:pt x="865662" y="593627"/>
                </a:lnTo>
                <a:lnTo>
                  <a:pt x="893445" y="628546"/>
                </a:lnTo>
                <a:lnTo>
                  <a:pt x="924801" y="659894"/>
                </a:lnTo>
                <a:lnTo>
                  <a:pt x="941869" y="674973"/>
                </a:lnTo>
                <a:lnTo>
                  <a:pt x="1004977" y="726162"/>
                </a:lnTo>
                <a:lnTo>
                  <a:pt x="1075230" y="786477"/>
                </a:lnTo>
                <a:lnTo>
                  <a:pt x="1111746" y="821793"/>
                </a:lnTo>
                <a:lnTo>
                  <a:pt x="1141118" y="857109"/>
                </a:lnTo>
                <a:lnTo>
                  <a:pt x="1165329" y="894409"/>
                </a:lnTo>
                <a:lnTo>
                  <a:pt x="1184778" y="937264"/>
                </a:lnTo>
                <a:lnTo>
                  <a:pt x="1202242" y="988056"/>
                </a:lnTo>
                <a:lnTo>
                  <a:pt x="1210577" y="1018610"/>
                </a:lnTo>
                <a:lnTo>
                  <a:pt x="1225660" y="1078528"/>
                </a:lnTo>
                <a:lnTo>
                  <a:pt x="1249871" y="1181302"/>
                </a:lnTo>
                <a:lnTo>
                  <a:pt x="1266144" y="1272568"/>
                </a:lnTo>
                <a:lnTo>
                  <a:pt x="1276861" y="1364231"/>
                </a:lnTo>
                <a:lnTo>
                  <a:pt x="1280830" y="1413832"/>
                </a:lnTo>
                <a:lnTo>
                  <a:pt x="1283609" y="1440022"/>
                </a:lnTo>
                <a:lnTo>
                  <a:pt x="1295913" y="1496369"/>
                </a:lnTo>
                <a:lnTo>
                  <a:pt x="1315758" y="1553906"/>
                </a:lnTo>
                <a:lnTo>
                  <a:pt x="1341557" y="1611840"/>
                </a:lnTo>
                <a:lnTo>
                  <a:pt x="1372516" y="1668187"/>
                </a:lnTo>
                <a:lnTo>
                  <a:pt x="1406254" y="1720169"/>
                </a:lnTo>
                <a:lnTo>
                  <a:pt x="1442770" y="1765802"/>
                </a:lnTo>
                <a:lnTo>
                  <a:pt x="1480079" y="1803896"/>
                </a:lnTo>
                <a:lnTo>
                  <a:pt x="1498337" y="1818181"/>
                </a:lnTo>
                <a:lnTo>
                  <a:pt x="1516595" y="1831673"/>
                </a:lnTo>
                <a:lnTo>
                  <a:pt x="1549935" y="1851116"/>
                </a:lnTo>
                <a:lnTo>
                  <a:pt x="1578910" y="1863814"/>
                </a:lnTo>
                <a:lnTo>
                  <a:pt x="1603518" y="1871354"/>
                </a:lnTo>
                <a:lnTo>
                  <a:pt x="1632890" y="1875322"/>
                </a:lnTo>
                <a:lnTo>
                  <a:pt x="1653926" y="1873338"/>
                </a:lnTo>
                <a:lnTo>
                  <a:pt x="1655911" y="1872544"/>
                </a:lnTo>
                <a:lnTo>
                  <a:pt x="1653529" y="1856275"/>
                </a:lnTo>
                <a:lnTo>
                  <a:pt x="1633287" y="1764215"/>
                </a:lnTo>
                <a:lnTo>
                  <a:pt x="1611060" y="1690805"/>
                </a:lnTo>
                <a:lnTo>
                  <a:pt x="1596771" y="1656283"/>
                </a:lnTo>
                <a:lnTo>
                  <a:pt x="1582482" y="1623744"/>
                </a:lnTo>
                <a:lnTo>
                  <a:pt x="1556286" y="1563033"/>
                </a:lnTo>
                <a:lnTo>
                  <a:pt x="1532868" y="1497956"/>
                </a:lnTo>
                <a:lnTo>
                  <a:pt x="1513817" y="1418197"/>
                </a:lnTo>
                <a:lnTo>
                  <a:pt x="1506275" y="1369389"/>
                </a:lnTo>
                <a:lnTo>
                  <a:pt x="1503100" y="1343597"/>
                </a:lnTo>
                <a:lnTo>
                  <a:pt x="1503100" y="1293202"/>
                </a:lnTo>
                <a:lnTo>
                  <a:pt x="1510244" y="1242014"/>
                </a:lnTo>
                <a:lnTo>
                  <a:pt x="1522549" y="1189238"/>
                </a:lnTo>
                <a:lnTo>
                  <a:pt x="1547951" y="1104321"/>
                </a:lnTo>
                <a:lnTo>
                  <a:pt x="1590023" y="970596"/>
                </a:lnTo>
                <a:lnTo>
                  <a:pt x="1611854" y="890044"/>
                </a:lnTo>
                <a:lnTo>
                  <a:pt x="1617410" y="865045"/>
                </a:lnTo>
                <a:lnTo>
                  <a:pt x="1624555" y="814650"/>
                </a:lnTo>
                <a:lnTo>
                  <a:pt x="1626936" y="765049"/>
                </a:lnTo>
                <a:lnTo>
                  <a:pt x="1624555" y="714654"/>
                </a:lnTo>
                <a:lnTo>
                  <a:pt x="1617807" y="664656"/>
                </a:lnTo>
                <a:lnTo>
                  <a:pt x="1607091" y="615848"/>
                </a:lnTo>
                <a:lnTo>
                  <a:pt x="1591611" y="567438"/>
                </a:lnTo>
                <a:lnTo>
                  <a:pt x="1572559" y="520614"/>
                </a:lnTo>
                <a:lnTo>
                  <a:pt x="1549935" y="475378"/>
                </a:lnTo>
                <a:lnTo>
                  <a:pt x="1523739" y="431729"/>
                </a:lnTo>
                <a:lnTo>
                  <a:pt x="1494368" y="390064"/>
                </a:lnTo>
                <a:lnTo>
                  <a:pt x="1461821" y="350780"/>
                </a:lnTo>
                <a:lnTo>
                  <a:pt x="1426893" y="315067"/>
                </a:lnTo>
                <a:lnTo>
                  <a:pt x="1389584" y="280941"/>
                </a:lnTo>
                <a:lnTo>
                  <a:pt x="1349496" y="250387"/>
                </a:lnTo>
                <a:lnTo>
                  <a:pt x="1306629" y="223800"/>
                </a:lnTo>
                <a:lnTo>
                  <a:pt x="1285196" y="211896"/>
                </a:lnTo>
                <a:lnTo>
                  <a:pt x="1242330" y="190468"/>
                </a:lnTo>
                <a:lnTo>
                  <a:pt x="1171680" y="157136"/>
                </a:lnTo>
                <a:lnTo>
                  <a:pt x="1117700" y="134915"/>
                </a:lnTo>
                <a:lnTo>
                  <a:pt x="1077612" y="121027"/>
                </a:lnTo>
                <a:lnTo>
                  <a:pt x="1049431" y="114281"/>
                </a:lnTo>
                <a:lnTo>
                  <a:pt x="1043178" y="113447"/>
                </a:lnTo>
                <a:lnTo>
                  <a:pt x="1061736" y="113091"/>
                </a:lnTo>
                <a:lnTo>
                  <a:pt x="1116906" y="119836"/>
                </a:lnTo>
                <a:lnTo>
                  <a:pt x="1162551" y="129757"/>
                </a:lnTo>
                <a:lnTo>
                  <a:pt x="1214943" y="145232"/>
                </a:lnTo>
                <a:lnTo>
                  <a:pt x="1273289" y="167850"/>
                </a:lnTo>
                <a:lnTo>
                  <a:pt x="1304645" y="182532"/>
                </a:lnTo>
                <a:lnTo>
                  <a:pt x="1336795" y="199198"/>
                </a:lnTo>
                <a:lnTo>
                  <a:pt x="1395140" y="232133"/>
                </a:lnTo>
                <a:lnTo>
                  <a:pt x="1445151" y="265862"/>
                </a:lnTo>
                <a:lnTo>
                  <a:pt x="1489208" y="301575"/>
                </a:lnTo>
                <a:lnTo>
                  <a:pt x="1527312" y="338478"/>
                </a:lnTo>
                <a:lnTo>
                  <a:pt x="1561843" y="378159"/>
                </a:lnTo>
                <a:lnTo>
                  <a:pt x="1592802" y="421015"/>
                </a:lnTo>
                <a:lnTo>
                  <a:pt x="1621776" y="467045"/>
                </a:lnTo>
                <a:lnTo>
                  <a:pt x="1636462" y="492440"/>
                </a:lnTo>
                <a:lnTo>
                  <a:pt x="1648369" y="513868"/>
                </a:lnTo>
                <a:lnTo>
                  <a:pt x="1669406" y="555930"/>
                </a:lnTo>
                <a:lnTo>
                  <a:pt x="1685679" y="596802"/>
                </a:lnTo>
                <a:lnTo>
                  <a:pt x="1699174" y="637276"/>
                </a:lnTo>
                <a:lnTo>
                  <a:pt x="1708303" y="678941"/>
                </a:lnTo>
                <a:lnTo>
                  <a:pt x="1714653" y="722193"/>
                </a:lnTo>
                <a:lnTo>
                  <a:pt x="1717035" y="768620"/>
                </a:lnTo>
                <a:lnTo>
                  <a:pt x="1716638" y="819015"/>
                </a:lnTo>
                <a:lnTo>
                  <a:pt x="1714653" y="845601"/>
                </a:lnTo>
                <a:lnTo>
                  <a:pt x="1712669" y="872584"/>
                </a:lnTo>
                <a:lnTo>
                  <a:pt x="1705921" y="918614"/>
                </a:lnTo>
                <a:lnTo>
                  <a:pt x="1690442" y="977342"/>
                </a:lnTo>
                <a:lnTo>
                  <a:pt x="1663452" y="1055116"/>
                </a:lnTo>
                <a:lnTo>
                  <a:pt x="1642019" y="1128923"/>
                </a:lnTo>
                <a:lnTo>
                  <a:pt x="1628127" y="1191619"/>
                </a:lnTo>
                <a:lnTo>
                  <a:pt x="1621379" y="1228919"/>
                </a:lnTo>
                <a:lnTo>
                  <a:pt x="1615823" y="1267013"/>
                </a:lnTo>
                <a:lnTo>
                  <a:pt x="1613838" y="1331693"/>
                </a:lnTo>
                <a:lnTo>
                  <a:pt x="1620586" y="1384071"/>
                </a:lnTo>
                <a:lnTo>
                  <a:pt x="1630111" y="1415023"/>
                </a:lnTo>
                <a:lnTo>
                  <a:pt x="1638050" y="1432085"/>
                </a:lnTo>
                <a:lnTo>
                  <a:pt x="1647179" y="1445180"/>
                </a:lnTo>
                <a:lnTo>
                  <a:pt x="1657101" y="1455497"/>
                </a:lnTo>
                <a:lnTo>
                  <a:pt x="1667421" y="1462640"/>
                </a:lnTo>
                <a:lnTo>
                  <a:pt x="1678138" y="1467005"/>
                </a:lnTo>
                <a:lnTo>
                  <a:pt x="1688854" y="1467401"/>
                </a:lnTo>
                <a:lnTo>
                  <a:pt x="1699174" y="1465417"/>
                </a:lnTo>
                <a:lnTo>
                  <a:pt x="1709494" y="1459068"/>
                </a:lnTo>
                <a:lnTo>
                  <a:pt x="1718622" y="1450339"/>
                </a:lnTo>
                <a:lnTo>
                  <a:pt x="1722988" y="1444386"/>
                </a:lnTo>
                <a:lnTo>
                  <a:pt x="1732117" y="1426927"/>
                </a:lnTo>
                <a:lnTo>
                  <a:pt x="1755535" y="1366612"/>
                </a:lnTo>
                <a:lnTo>
                  <a:pt x="1785700" y="1301932"/>
                </a:lnTo>
                <a:lnTo>
                  <a:pt x="1808324" y="1258680"/>
                </a:lnTo>
                <a:lnTo>
                  <a:pt x="1832933" y="1213840"/>
                </a:lnTo>
                <a:lnTo>
                  <a:pt x="1880562" y="1135669"/>
                </a:lnTo>
                <a:lnTo>
                  <a:pt x="1926604" y="1064640"/>
                </a:lnTo>
                <a:lnTo>
                  <a:pt x="1968279" y="991230"/>
                </a:lnTo>
                <a:lnTo>
                  <a:pt x="1986537" y="951153"/>
                </a:lnTo>
                <a:lnTo>
                  <a:pt x="1996063" y="928534"/>
                </a:lnTo>
                <a:lnTo>
                  <a:pt x="2011939" y="873378"/>
                </a:lnTo>
                <a:lnTo>
                  <a:pt x="2032579" y="776160"/>
                </a:lnTo>
                <a:lnTo>
                  <a:pt x="2063538" y="567438"/>
                </a:lnTo>
                <a:lnTo>
                  <a:pt x="2078223" y="472600"/>
                </a:lnTo>
                <a:lnTo>
                  <a:pt x="2086162" y="435697"/>
                </a:lnTo>
                <a:lnTo>
                  <a:pt x="2104023" y="361493"/>
                </a:lnTo>
                <a:lnTo>
                  <a:pt x="2127837" y="291655"/>
                </a:lnTo>
                <a:lnTo>
                  <a:pt x="2149270" y="244038"/>
                </a:lnTo>
                <a:lnTo>
                  <a:pt x="2166338" y="215071"/>
                </a:lnTo>
                <a:lnTo>
                  <a:pt x="2175863" y="201579"/>
                </a:lnTo>
                <a:lnTo>
                  <a:pt x="2199678" y="171025"/>
                </a:lnTo>
                <a:lnTo>
                  <a:pt x="2246117" y="121424"/>
                </a:lnTo>
                <a:lnTo>
                  <a:pt x="2293349" y="82933"/>
                </a:lnTo>
                <a:lnTo>
                  <a:pt x="2343360" y="51585"/>
                </a:lnTo>
                <a:lnTo>
                  <a:pt x="2369953" y="37300"/>
                </a:lnTo>
                <a:lnTo>
                  <a:pt x="2386623" y="29364"/>
                </a:lnTo>
                <a:lnTo>
                  <a:pt x="2420757" y="17063"/>
                </a:lnTo>
                <a:lnTo>
                  <a:pt x="2472753" y="5952"/>
                </a:lnTo>
                <a:close/>
              </a:path>
            </a:pathLst>
          </a:custGeom>
          <a:solidFill>
            <a:srgbClr val="894C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7495310" y="4816766"/>
            <a:ext cx="2429164" cy="1807211"/>
            <a:chOff x="628650" y="3771900"/>
            <a:chExt cx="2267594" cy="2267594"/>
          </a:xfrm>
        </p:grpSpPr>
        <p:sp>
          <p:nvSpPr>
            <p:cNvPr id="2" name="Oval 1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  <a:solidFill>
              <a:srgbClr val="2B9DAB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902600" y="4045850"/>
              <a:ext cx="1701423" cy="1542217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77500" lnSpcReduction="20000"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07</a:t>
              </a:r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Research and Publication Ethics (RPE)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7131450" y="1689537"/>
            <a:ext cx="2666479" cy="1989141"/>
            <a:chOff x="628650" y="3771900"/>
            <a:chExt cx="2267594" cy="2267594"/>
          </a:xfrm>
        </p:grpSpPr>
        <p:sp>
          <p:nvSpPr>
            <p:cNvPr id="45" name="Oval 44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902600" y="4045850"/>
              <a:ext cx="1805845" cy="1772827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70000" lnSpcReduction="20000"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  <a:endPara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Emerging Trends and Major Thrust areas in Discipline Specific Research Approaches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46"/>
          <p:cNvGrpSpPr/>
          <p:nvPr/>
        </p:nvGrpSpPr>
        <p:grpSpPr>
          <a:xfrm>
            <a:off x="1760342" y="3135030"/>
            <a:ext cx="2333147" cy="1749860"/>
            <a:chOff x="628650" y="3771900"/>
            <a:chExt cx="2267594" cy="2267594"/>
          </a:xfrm>
        </p:grpSpPr>
        <p:sp>
          <p:nvSpPr>
            <p:cNvPr id="48" name="Oval 47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85000" lnSpcReduction="20000"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02</a:t>
              </a:r>
              <a:endPara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Tools and techniques for data collection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5221944" y="1166306"/>
            <a:ext cx="2333147" cy="1749860"/>
            <a:chOff x="628650" y="3771900"/>
            <a:chExt cx="2267594" cy="2267594"/>
          </a:xfrm>
        </p:grpSpPr>
        <p:sp>
          <p:nvSpPr>
            <p:cNvPr id="51" name="Oval 50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  <a:solidFill>
              <a:srgbClr val="20768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70000" lnSpcReduction="20000"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04</a:t>
              </a:r>
              <a:endPara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Discipline Specific Research Methodologies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63"/>
          <p:cNvGrpSpPr/>
          <p:nvPr/>
        </p:nvGrpSpPr>
        <p:grpSpPr>
          <a:xfrm>
            <a:off x="7818105" y="3562856"/>
            <a:ext cx="2208963" cy="1656722"/>
            <a:chOff x="628650" y="3771900"/>
            <a:chExt cx="2267594" cy="2267594"/>
          </a:xfrm>
        </p:grpSpPr>
        <p:sp>
          <p:nvSpPr>
            <p:cNvPr id="65" name="Oval 64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  <a:solidFill>
              <a:srgbClr val="AB282F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902600" y="4045850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77500" lnSpcReduction="20000"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06</a:t>
              </a:r>
              <a:endPara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Formulating a Research Proposal</a:t>
              </a:r>
            </a:p>
          </p:txBody>
        </p:sp>
      </p:grpSp>
      <p:grpSp>
        <p:nvGrpSpPr>
          <p:cNvPr id="9" name="Group 66"/>
          <p:cNvGrpSpPr/>
          <p:nvPr/>
        </p:nvGrpSpPr>
        <p:grpSpPr>
          <a:xfrm>
            <a:off x="2901913" y="1486637"/>
            <a:ext cx="2499247" cy="1989141"/>
            <a:chOff x="628650" y="3771900"/>
            <a:chExt cx="2267594" cy="2267594"/>
          </a:xfrm>
        </p:grpSpPr>
        <p:sp>
          <p:nvSpPr>
            <p:cNvPr id="68" name="Oval 67"/>
            <p:cNvSpPr/>
            <p:nvPr/>
          </p:nvSpPr>
          <p:spPr>
            <a:xfrm>
              <a:off x="628650" y="3771900"/>
              <a:ext cx="2267594" cy="2267594"/>
            </a:xfrm>
            <a:prstGeom prst="ellipse">
              <a:avLst/>
            </a:prstGeom>
            <a:solidFill>
              <a:srgbClr val="B2550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915603" y="4045849"/>
              <a:ext cx="1719695" cy="171969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77500" lnSpcReduction="20000"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03</a:t>
              </a:r>
              <a:endPara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Research Writing and Technological Inputs in Research </a:t>
              </a:r>
            </a:p>
          </p:txBody>
        </p:sp>
      </p:grpSp>
      <p:grpSp>
        <p:nvGrpSpPr>
          <p:cNvPr id="23" name="Group 4">
            <a:extLst>
              <a:ext uri="{FF2B5EF4-FFF2-40B4-BE49-F238E27FC236}">
                <a16:creationId xmlns="" xmlns:a16="http://schemas.microsoft.com/office/drawing/2014/main" id="{E5E53139-191A-45BB-933A-F7460014E7A7}"/>
              </a:ext>
            </a:extLst>
          </p:cNvPr>
          <p:cNvGrpSpPr/>
          <p:nvPr/>
        </p:nvGrpSpPr>
        <p:grpSpPr>
          <a:xfrm>
            <a:off x="1817222" y="4533992"/>
            <a:ext cx="2553357" cy="1885283"/>
            <a:chOff x="271834" y="3805228"/>
            <a:chExt cx="2267594" cy="2267594"/>
          </a:xfrm>
        </p:grpSpPr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60998A49-F5C6-489A-AE32-9042726B8305}"/>
                </a:ext>
              </a:extLst>
            </p:cNvPr>
            <p:cNvSpPr/>
            <p:nvPr/>
          </p:nvSpPr>
          <p:spPr>
            <a:xfrm>
              <a:off x="271834" y="3805228"/>
              <a:ext cx="2267594" cy="2267594"/>
            </a:xfrm>
            <a:prstGeom prst="ellipse">
              <a:avLst/>
            </a:prstGeom>
            <a:solidFill>
              <a:srgbClr val="2B9DAB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3818581C-1A72-422C-B1AF-DF0F8F32E3B7}"/>
                </a:ext>
              </a:extLst>
            </p:cNvPr>
            <p:cNvSpPr/>
            <p:nvPr/>
          </p:nvSpPr>
          <p:spPr>
            <a:xfrm>
              <a:off x="471960" y="4045850"/>
              <a:ext cx="1719695" cy="1719694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01</a:t>
              </a:r>
            </a:p>
            <a:p>
              <a:pPr algn="ctr"/>
              <a:r>
                <a:rPr lang="en-US" sz="15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Introduction of Research 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69486785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80" y="0"/>
            <a:ext cx="9956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Course Work Assessment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2263" y="1009932"/>
          <a:ext cx="11054686" cy="5848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300" y="1006101"/>
            <a:ext cx="105380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Daily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Lecture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Report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uou.ac.in/downloads/dri/lecture-report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Attendance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Format of Progress Report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https://uou.ac.in/downloads/progress-report-format-22.pdf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C33624-AF40-4333-9F99-ADA02FE1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Innovative Practices In Coursework 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DE5CC3-5A8F-4BCE-A5E2-D9DB3B913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Class Representative for Daily Session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Daily Lecture Report prepared by Day Monitors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Online Module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 on SPSS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Statistical Software Awareness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Online Classes since 2019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Promoting Blended Learning</a:t>
            </a:r>
          </a:p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935634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701" y="692624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Inclusion of MOOCS or Other Online Courses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531" y="1555844"/>
            <a:ext cx="9784080" cy="4865427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online course can be taken from reputed recognized sites (such as SWAYAM, 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www.edx.org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www.coursera.org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www.nptel.ac.in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www.aima.in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www.britishcouncil.org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MIT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Open Courseware, 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www.khanacademy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.org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This may be considered broadly under University Grants Commission (Online Courses or Programmes) Regulations, 2018. </a:t>
            </a:r>
          </a:p>
          <a:p>
            <a:pPr>
              <a:buFont typeface="Wingdings" pitchFamily="2" charset="2"/>
              <a:buChar char="q"/>
            </a:pPr>
            <a:endParaRPr lang="en-US" sz="2400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E00969-07C1-4AB9-9569-5201736C0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88" y="774511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Experts from other Universities and  Institutions 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93446E-33ED-4CD7-ABCF-84A5F348E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IGNOU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University of Delhi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Kumaon University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JNU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IIM, Kashipur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IIT , Roorkee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Université de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Montréal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Govind Ballabh Pant University of Agriculture and Technology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781238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7DB7C7-E6F2-4B8E-A4DD-45B13BB3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71" y="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Screen Shots of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LMS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945528-0ECC-405C-9BE0-874E450B8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54" y="1108882"/>
            <a:ext cx="7865660" cy="4541293"/>
          </a:xfrm>
        </p:spPr>
        <p:txBody>
          <a:bodyPr/>
          <a:lstStyle/>
          <a:p>
            <a:pPr>
              <a:buNone/>
            </a:pPr>
            <a:endParaRPr lang="en-IN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B90C346F-16BD-476E-9C25-B0E8C01A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43" y="1219795"/>
            <a:ext cx="5778302" cy="4206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939" y="5915462"/>
            <a:ext cx="5148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https://elearning.uou.ac.in/</a:t>
            </a:r>
            <a:endParaRPr lang="en-US" dirty="0"/>
          </a:p>
        </p:txBody>
      </p:sp>
      <p:pic>
        <p:nvPicPr>
          <p:cNvPr id="6" name="Content Placeholder 12">
            <a:extLst>
              <a:ext uri="{FF2B5EF4-FFF2-40B4-BE49-F238E27FC236}">
                <a16:creationId xmlns="" xmlns:a16="http://schemas.microsoft.com/office/drawing/2014/main" id="{5CD6C6B4-62A3-4E72-BDEF-D40D1831F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027" y="1198611"/>
            <a:ext cx="5286234" cy="42604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2012635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911FFB-4EC0-4AC1-B52D-CA2399F6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15" y="163773"/>
            <a:ext cx="10972800" cy="152682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Online Course on SPSS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(SPOC offered through UOU’s LMS) For 2019 batch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Content Placeholder 25">
            <a:extLst>
              <a:ext uri="{FF2B5EF4-FFF2-40B4-BE49-F238E27FC236}">
                <a16:creationId xmlns="" xmlns:a16="http://schemas.microsoft.com/office/drawing/2014/main" id="{59DB9E43-1BFA-4497-B809-86599BC4A7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998129"/>
            <a:ext cx="5663821" cy="4057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Content Placeholder 27">
            <a:extLst>
              <a:ext uri="{FF2B5EF4-FFF2-40B4-BE49-F238E27FC236}">
                <a16:creationId xmlns="" xmlns:a16="http://schemas.microsoft.com/office/drawing/2014/main" id="{744807A9-6E32-47BC-A291-A2F8EAB6D0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965278"/>
            <a:ext cx="5384800" cy="4061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1378309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E999BD-8250-42DC-82E3-576C4350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93" y="842749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Student Feedback  on Online Course on SPSS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DDB1E9E-403F-4AE2-A8E3-E30B40C19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754" y="1949238"/>
            <a:ext cx="7687733" cy="4324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32755793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498018F-7A2A-4371-82EF-7F475103A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684" y="832513"/>
            <a:ext cx="9210427" cy="5641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74831212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09" y="232012"/>
            <a:ext cx="9956800" cy="1143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About the Directorate of Research and Innovation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13" y="1381835"/>
            <a:ext cx="9956800" cy="5476165"/>
          </a:xfrm>
        </p:spPr>
        <p:txBody>
          <a:bodyPr>
            <a:normAutofit fontScale="92500" lnSpcReduction="10000"/>
          </a:bodyPr>
          <a:lstStyle/>
          <a:p>
            <a:pPr marL="0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Directorate of Research and Innovation is continuously striving for streamlining the process of research work, exploring key research areas and designing strategies for the accomplishment of research goals. </a:t>
            </a:r>
          </a:p>
          <a:p>
            <a:pPr marL="0" indent="-365760" algn="just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flagship programme of the Directorate is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Ph.D. Programme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which is offered in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Twenty Five  Disciplines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of study at present.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lnSpc>
                <a:spcPct val="160000"/>
              </a:lnSpc>
              <a:spcAft>
                <a:spcPts val="600"/>
              </a:spcAft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 thrust Area to be researched by the Directorate has been identify on the basis of three broad areas :</a:t>
            </a:r>
          </a:p>
          <a:p>
            <a:pPr marL="0" algn="just">
              <a:spcAft>
                <a:spcPts val="60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Local Aspirations</a:t>
            </a:r>
          </a:p>
          <a:p>
            <a:pPr marL="0" algn="just">
              <a:spcAft>
                <a:spcPts val="60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Open and Distance Learning  and</a:t>
            </a:r>
          </a:p>
          <a:p>
            <a:pPr marL="0" algn="just">
              <a:spcAft>
                <a:spcPts val="60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Discipline Specific Areas.</a:t>
            </a:r>
          </a:p>
          <a:p>
            <a:pPr marL="0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36576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74" y="310487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Year wise Total number of Ph.D Scholars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23365" y="1105468"/>
          <a:ext cx="7478940" cy="263819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86166"/>
                <a:gridCol w="4992774"/>
              </a:tblGrid>
              <a:tr h="3119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928" marR="90928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Number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Scholars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928" marR="90928" marT="38100" marB="38100"/>
                </a:tc>
              </a:tr>
              <a:tr h="3119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2012-13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928" marR="90928" marT="38100" marB="38100"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0928" marR="90928" marT="38100" marB="38100"/>
                </a:tc>
              </a:tr>
              <a:tr h="3119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2013-14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928" marR="90928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 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928" marR="90928" marT="38100" marB="38100"/>
                </a:tc>
              </a:tr>
              <a:tr h="3119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2019-20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928" marR="90928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25 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928" marR="90928" marT="38100" marB="38100"/>
                </a:tc>
              </a:tr>
              <a:tr h="4120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2020-21</a:t>
                      </a:r>
                    </a:p>
                  </a:txBody>
                  <a:tcPr marL="90928" marR="90928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90928" marR="90928" marT="38100" marB="38100"/>
                </a:tc>
              </a:tr>
              <a:tr h="4120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2022-23</a:t>
                      </a:r>
                    </a:p>
                  </a:txBody>
                  <a:tcPr marL="90928" marR="90928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0928" marR="90928" marT="38100" marB="38100"/>
                </a:tc>
              </a:tr>
              <a:tr h="4120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2023-24</a:t>
                      </a:r>
                    </a:p>
                  </a:txBody>
                  <a:tcPr marL="90928" marR="90928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90928" marR="90928" marT="38100" marB="38100"/>
                </a:tc>
              </a:tr>
            </a:tbl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696035" y="3882788"/>
          <a:ext cx="7588155" cy="2531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997" y="638033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Total Awarded Ph.D Scholars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4717" y="1763974"/>
          <a:ext cx="9403309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9515"/>
                <a:gridCol w="3123123"/>
                <a:gridCol w="2390671"/>
              </a:tblGrid>
              <a:tr h="60298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NO.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AWARDED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PH.D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SCHOLARS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AWARDED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 CONVOCATION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</a:tr>
              <a:tr h="3376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4th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</a:tr>
              <a:tr h="3376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5th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</a:tr>
              <a:tr h="3376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6th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</a:tr>
              <a:tr h="3376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7th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</a:tr>
              <a:tr h="3376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8th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</a:tr>
              <a:tr h="3376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At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Upcoming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Convocation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</a:tr>
              <a:tr h="3376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  <a:p>
                      <a:pPr algn="ctr"/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57" marR="93057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2138" y="6259015"/>
            <a:ext cx="9184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https://uou.ac.in/downloads/phd-awarded-22.pdf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304" y="0"/>
            <a:ext cx="99568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Initiatives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839" y="1037231"/>
            <a:ext cx="9784080" cy="5820771"/>
          </a:xfrm>
        </p:spPr>
        <p:txBody>
          <a:bodyPr>
            <a:noAutofit/>
          </a:bodyPr>
          <a:lstStyle/>
          <a:p>
            <a:pPr marL="182880" algn="just">
              <a:lnSpc>
                <a:spcPct val="17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Integration of  Learning Management System in Ph.D. Coursework for dissemination of contents and information.</a:t>
            </a:r>
          </a:p>
          <a:p>
            <a:pPr marL="182880" algn="just">
              <a:lnSpc>
                <a:spcPct val="17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Inclusion of Small Private Online Course (SPOC) on SPSS.</a:t>
            </a:r>
          </a:p>
          <a:p>
            <a:pPr marL="182880" algn="just">
              <a:lnSpc>
                <a:spcPct val="17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Indian Traditional Knowledge pertaining to research blended with  the latest technologies.</a:t>
            </a:r>
            <a:endParaRPr lang="en-US" sz="1800" dirty="0"/>
          </a:p>
          <a:p>
            <a:pPr marL="182880" algn="just">
              <a:lnSpc>
                <a:spcPct val="17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Well defined Transcript for Coursework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82880" algn="just">
              <a:lnSpc>
                <a:spcPct val="17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To ensure high quality original research, the Directorate emphasizes upon a Module on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Research and Publication Ethics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in course work.  </a:t>
            </a:r>
          </a:p>
          <a:p>
            <a:pPr marL="182880" algn="just">
              <a:lnSpc>
                <a:spcPct val="17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UGC-INFLIBNET Plagiarism software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is also provided to the Faculty and research scholars for Plagiarism Checking.</a:t>
            </a:r>
          </a:p>
          <a:p>
            <a:pPr algn="just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https://uou.ac.in/sites/default/files/2021-10/urkund.pdf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5698" y="1957550"/>
            <a:ext cx="9144000" cy="1206564"/>
          </a:xfrm>
          <a:prstGeom prst="rect">
            <a:avLst/>
          </a:prstGeom>
          <a:gradFill>
            <a:gsLst>
              <a:gs pos="43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2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nb-NO" sz="1800">
              <a:solidFill>
                <a:srgbClr val="FFFFFF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278564" y="1546226"/>
            <a:ext cx="4198937" cy="2105025"/>
            <a:chOff x="4754961" y="1545585"/>
            <a:chExt cx="3257558" cy="1815012"/>
          </a:xfrm>
        </p:grpSpPr>
        <p:sp>
          <p:nvSpPr>
            <p:cNvPr id="34843" name="Rounded Rectangle 31"/>
            <p:cNvSpPr>
              <a:spLocks noChangeArrowheads="1"/>
            </p:cNvSpPr>
            <p:nvPr/>
          </p:nvSpPr>
          <p:spPr bwMode="auto">
            <a:xfrm>
              <a:off x="4768508" y="1545585"/>
              <a:ext cx="2902861" cy="1815012"/>
            </a:xfrm>
            <a:prstGeom prst="roundRect">
              <a:avLst>
                <a:gd name="adj" fmla="val 7366"/>
              </a:avLst>
            </a:prstGeom>
            <a:gradFill rotWithShape="1">
              <a:gsLst>
                <a:gs pos="0">
                  <a:srgbClr val="FFFFFF"/>
                </a:gs>
                <a:gs pos="30000">
                  <a:srgbClr val="FFFFFF"/>
                </a:gs>
                <a:gs pos="100000">
                  <a:srgbClr val="D9D9D9"/>
                </a:gs>
              </a:gsLst>
              <a:lin ang="5400000"/>
            </a:gradFill>
            <a:ln w="9525">
              <a:solidFill>
                <a:srgbClr val="BFBF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nb-NO" sz="1300">
                <a:solidFill>
                  <a:srgbClr val="FFFFFF"/>
                </a:solidFill>
              </a:endParaRPr>
            </a:p>
          </p:txBody>
        </p:sp>
        <p:sp>
          <p:nvSpPr>
            <p:cNvPr id="51" name="Round Same Side Corner Rectangle 50"/>
            <p:cNvSpPr/>
            <p:nvPr/>
          </p:nvSpPr>
          <p:spPr>
            <a:xfrm>
              <a:off x="4768508" y="1545585"/>
              <a:ext cx="2902861" cy="327141"/>
            </a:xfrm>
            <a:prstGeom prst="round2SameRect">
              <a:avLst>
                <a:gd name="adj1" fmla="val 20587"/>
                <a:gd name="adj2" fmla="val 0"/>
              </a:avLst>
            </a:prstGeom>
            <a:gradFill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</a:gradFill>
            <a:ln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00" b="1" dirty="0">
                  <a:solidFill>
                    <a:srgbClr val="0D0D0D"/>
                  </a:solidFill>
                  <a:ea typeface="ＭＳ Ｐゴシック" charset="-128"/>
                </a:rPr>
                <a:t>WEAKNESSES</a:t>
              </a:r>
            </a:p>
          </p:txBody>
        </p:sp>
        <p:sp>
          <p:nvSpPr>
            <p:cNvPr id="34845" name="TextBox 48"/>
            <p:cNvSpPr txBox="1">
              <a:spLocks noChangeArrowheads="1"/>
            </p:cNvSpPr>
            <p:nvPr/>
          </p:nvSpPr>
          <p:spPr bwMode="auto">
            <a:xfrm>
              <a:off x="4754961" y="1888337"/>
              <a:ext cx="3257558" cy="124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 enrolment of JRFs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Research Outcomes are not referred in policy making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Lack of Start Ups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Don’t publish a Research Journal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Paucity of sponsorship from CSR funds for research activities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 much collaborative research projects among faculty members.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5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Weak ties with Industry</a:t>
              </a:r>
              <a:endParaRPr lang="en-IN" sz="105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Graduate and post Graduates are not much research oriented</a:t>
              </a:r>
              <a:endParaRPr lang="en-IN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355851" y="1546225"/>
            <a:ext cx="3922713" cy="2398161"/>
            <a:chOff x="1372389" y="1545585"/>
            <a:chExt cx="3104012" cy="2067276"/>
          </a:xfrm>
        </p:grpSpPr>
        <p:sp>
          <p:nvSpPr>
            <p:cNvPr id="34840" name="Rounded Rectangle 1"/>
            <p:cNvSpPr>
              <a:spLocks noChangeArrowheads="1"/>
            </p:cNvSpPr>
            <p:nvPr/>
          </p:nvSpPr>
          <p:spPr bwMode="auto">
            <a:xfrm>
              <a:off x="1372389" y="1545585"/>
              <a:ext cx="2903024" cy="1815955"/>
            </a:xfrm>
            <a:prstGeom prst="roundRect">
              <a:avLst>
                <a:gd name="adj" fmla="val 7366"/>
              </a:avLst>
            </a:prstGeom>
            <a:gradFill rotWithShape="1">
              <a:gsLst>
                <a:gs pos="0">
                  <a:srgbClr val="FFFFFF"/>
                </a:gs>
                <a:gs pos="30000">
                  <a:srgbClr val="FFFFFF"/>
                </a:gs>
                <a:gs pos="100000">
                  <a:srgbClr val="D9D9D9"/>
                </a:gs>
              </a:gsLst>
              <a:lin ang="5400000"/>
            </a:gradFill>
            <a:ln w="9525">
              <a:solidFill>
                <a:srgbClr val="BFBF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nb-NO" sz="1300">
                <a:solidFill>
                  <a:srgbClr val="FFFFFF"/>
                </a:solidFill>
              </a:endParaRPr>
            </a:p>
          </p:txBody>
        </p:sp>
        <p:sp>
          <p:nvSpPr>
            <p:cNvPr id="34841" name="TextBox 44"/>
            <p:cNvSpPr txBox="1">
              <a:spLocks noChangeArrowheads="1"/>
            </p:cNvSpPr>
            <p:nvPr/>
          </p:nvSpPr>
          <p:spPr bwMode="auto">
            <a:xfrm>
              <a:off x="1379732" y="1888337"/>
              <a:ext cx="3096669" cy="172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Multidisciplinary and Interdisciplinary Perspective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Experts from different Universities and Institutions provides insights to our Learners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Inclusion of Traditional knowledge and  Indian Wisdom in Coursework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Technology enabled Learning-LMS,MOOCs and SPOC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Outreach-Enrolment of learners from all across the state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Economical Fee Structure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Broadly following NEP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Daily Lecture Reports</a:t>
              </a:r>
            </a:p>
            <a:p>
              <a:pPr eaLnBrk="1" hangingPunct="1">
                <a:buFont typeface="Arial" charset="0"/>
                <a:buChar char="•"/>
              </a:pPr>
              <a:endParaRPr lang="en-US" sz="1400" dirty="0"/>
            </a:p>
          </p:txBody>
        </p:sp>
        <p:sp>
          <p:nvSpPr>
            <p:cNvPr id="10" name="Round Same Side Corner Rectangle 9"/>
            <p:cNvSpPr/>
            <p:nvPr/>
          </p:nvSpPr>
          <p:spPr>
            <a:xfrm>
              <a:off x="1372389" y="1545585"/>
              <a:ext cx="2903024" cy="327064"/>
            </a:xfrm>
            <a:prstGeom prst="round2SameRect">
              <a:avLst>
                <a:gd name="adj1" fmla="val 20587"/>
                <a:gd name="adj2" fmla="val 0"/>
              </a:avLst>
            </a:prstGeom>
            <a:gradFill>
              <a:gsLst>
                <a:gs pos="0">
                  <a:srgbClr val="FF8D00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</a:gradFill>
            <a:ln>
              <a:solidFill>
                <a:srgbClr val="FF8D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00" b="1" dirty="0">
                  <a:solidFill>
                    <a:srgbClr val="0D0D0D"/>
                  </a:solidFill>
                  <a:ea typeface="ＭＳ Ｐゴシック" charset="-128"/>
                </a:rPr>
                <a:t>STRENGTHS</a:t>
              </a:r>
            </a:p>
          </p:txBody>
        </p:sp>
      </p:grpSp>
      <p:sp>
        <p:nvSpPr>
          <p:cNvPr id="3" name="Curved Down Arrow 2"/>
          <p:cNvSpPr/>
          <p:nvPr/>
        </p:nvSpPr>
        <p:spPr bwMode="auto">
          <a:xfrm rot="1004139">
            <a:off x="6621464" y="641351"/>
            <a:ext cx="1546225" cy="930275"/>
          </a:xfrm>
          <a:prstGeom prst="curvedDownArrow">
            <a:avLst>
              <a:gd name="adj1" fmla="val 38722"/>
              <a:gd name="adj2" fmla="val 72931"/>
              <a:gd name="adj3" fmla="val 25000"/>
            </a:avLst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39" name="Curved Down Arrow 38"/>
          <p:cNvSpPr/>
          <p:nvPr/>
        </p:nvSpPr>
        <p:spPr bwMode="auto">
          <a:xfrm rot="20595861" flipH="1">
            <a:off x="3940176" y="641351"/>
            <a:ext cx="1546225" cy="930275"/>
          </a:xfrm>
          <a:prstGeom prst="curvedDownArrow">
            <a:avLst>
              <a:gd name="adj1" fmla="val 38722"/>
              <a:gd name="adj2" fmla="val 72931"/>
              <a:gd name="adj3" fmla="val 25000"/>
            </a:avLst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086351" y="1141413"/>
            <a:ext cx="1960563" cy="322262"/>
          </a:xfrm>
          <a:prstGeom prst="round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984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00" b="1" dirty="0">
                <a:solidFill>
                  <a:srgbClr val="FFFFFF"/>
                </a:solidFill>
                <a:ea typeface="ＭＳ Ｐゴシック" charset="-128"/>
              </a:rPr>
              <a:t>INTERNAL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6292850" y="3729039"/>
            <a:ext cx="3924300" cy="2709862"/>
            <a:chOff x="4768778" y="3729002"/>
            <a:chExt cx="3042369" cy="1814953"/>
          </a:xfrm>
        </p:grpSpPr>
        <p:sp>
          <p:nvSpPr>
            <p:cNvPr id="34837" name="Rounded Rectangle 34"/>
            <p:cNvSpPr>
              <a:spLocks noChangeArrowheads="1"/>
            </p:cNvSpPr>
            <p:nvPr/>
          </p:nvSpPr>
          <p:spPr bwMode="auto">
            <a:xfrm>
              <a:off x="4768778" y="3729002"/>
              <a:ext cx="2903297" cy="1814953"/>
            </a:xfrm>
            <a:prstGeom prst="roundRect">
              <a:avLst>
                <a:gd name="adj" fmla="val 7366"/>
              </a:avLst>
            </a:prstGeom>
            <a:gradFill rotWithShape="1">
              <a:gsLst>
                <a:gs pos="0">
                  <a:srgbClr val="FFFFFF"/>
                </a:gs>
                <a:gs pos="30000">
                  <a:srgbClr val="FFFFFF"/>
                </a:gs>
                <a:gs pos="100000">
                  <a:srgbClr val="D9D9D9"/>
                </a:gs>
              </a:gsLst>
              <a:lin ang="5400000"/>
            </a:gradFill>
            <a:ln w="9525">
              <a:solidFill>
                <a:srgbClr val="BFBF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nb-NO" sz="1300">
                <a:solidFill>
                  <a:srgbClr val="FFFFFF"/>
                </a:solidFill>
              </a:endParaRPr>
            </a:p>
          </p:txBody>
        </p:sp>
        <p:sp>
          <p:nvSpPr>
            <p:cNvPr id="34838" name="TextBox 46"/>
            <p:cNvSpPr txBox="1">
              <a:spLocks noChangeArrowheads="1"/>
            </p:cNvSpPr>
            <p:nvPr/>
          </p:nvSpPr>
          <p:spPr bwMode="auto">
            <a:xfrm>
              <a:off x="4779229" y="4042513"/>
              <a:ext cx="3031918" cy="5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Mindset of society in general regarding acceptance of ODL University imparting face to face  research degree programme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Fetching of Sponsorship/ research Grants- Not sill under UGC 12B</a:t>
              </a:r>
            </a:p>
          </p:txBody>
        </p:sp>
        <p:sp>
          <p:nvSpPr>
            <p:cNvPr id="52" name="Round Same Side Corner Rectangle 51"/>
            <p:cNvSpPr/>
            <p:nvPr/>
          </p:nvSpPr>
          <p:spPr>
            <a:xfrm>
              <a:off x="4768778" y="3729002"/>
              <a:ext cx="2903297" cy="327478"/>
            </a:xfrm>
            <a:prstGeom prst="round2SameRect">
              <a:avLst>
                <a:gd name="adj1" fmla="val 20587"/>
                <a:gd name="adj2" fmla="val 0"/>
              </a:avLst>
            </a:prstGeom>
            <a:gradFill>
              <a:gsLst>
                <a:gs pos="0">
                  <a:srgbClr val="892523"/>
                </a:gs>
                <a:gs pos="100000">
                  <a:srgbClr val="BD2400"/>
                </a:gs>
              </a:gsLst>
            </a:gradFill>
            <a:ln>
              <a:solidFill>
                <a:srgbClr val="89252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00" b="1" dirty="0">
                  <a:solidFill>
                    <a:srgbClr val="0D0D0D"/>
                  </a:solidFill>
                  <a:ea typeface="ＭＳ Ｐゴシック" charset="-128"/>
                </a:rPr>
                <a:t>Challenges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2365375" y="3724276"/>
            <a:ext cx="3913188" cy="2716213"/>
            <a:chOff x="1372389" y="3724653"/>
            <a:chExt cx="3072920" cy="1819668"/>
          </a:xfrm>
        </p:grpSpPr>
        <p:sp>
          <p:nvSpPr>
            <p:cNvPr id="34834" name="Rounded Rectangle 33"/>
            <p:cNvSpPr>
              <a:spLocks noChangeArrowheads="1"/>
            </p:cNvSpPr>
            <p:nvPr/>
          </p:nvSpPr>
          <p:spPr bwMode="auto">
            <a:xfrm>
              <a:off x="1372389" y="3728907"/>
              <a:ext cx="2902133" cy="1815414"/>
            </a:xfrm>
            <a:prstGeom prst="roundRect">
              <a:avLst>
                <a:gd name="adj" fmla="val 7366"/>
              </a:avLst>
            </a:prstGeom>
            <a:gradFill rotWithShape="1">
              <a:gsLst>
                <a:gs pos="0">
                  <a:srgbClr val="FFFFFF"/>
                </a:gs>
                <a:gs pos="30000">
                  <a:srgbClr val="FFFFFF"/>
                </a:gs>
                <a:gs pos="100000">
                  <a:srgbClr val="D9D9D9"/>
                </a:gs>
              </a:gsLst>
              <a:lin ang="5400000"/>
            </a:gradFill>
            <a:ln w="9525">
              <a:solidFill>
                <a:srgbClr val="BFBFB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nb-NO" sz="1300">
                <a:solidFill>
                  <a:srgbClr val="FFFFFF"/>
                </a:solidFill>
              </a:endParaRPr>
            </a:p>
          </p:txBody>
        </p:sp>
        <p:sp>
          <p:nvSpPr>
            <p:cNvPr id="34835" name="TextBox 45"/>
            <p:cNvSpPr txBox="1">
              <a:spLocks noChangeArrowheads="1"/>
            </p:cNvSpPr>
            <p:nvPr/>
          </p:nvSpPr>
          <p:spPr bwMode="auto">
            <a:xfrm>
              <a:off x="1372389" y="4021662"/>
              <a:ext cx="3072920" cy="108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Consultancy to Government Bodies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Ties up with IIT, IIM and other renowned organisations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Sharing of Modules with other Universities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Implementation of research oriented programmes in Fourth Year of graduation s per NEP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Proximity of Industrial park near University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International Tie-ups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Expanding on the research activities on being  </a:t>
              </a:r>
              <a:b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more socially responsible</a:t>
              </a:r>
            </a:p>
          </p:txBody>
        </p:sp>
        <p:sp>
          <p:nvSpPr>
            <p:cNvPr id="53" name="Round Same Side Corner Rectangle 52"/>
            <p:cNvSpPr/>
            <p:nvPr/>
          </p:nvSpPr>
          <p:spPr>
            <a:xfrm>
              <a:off x="1372389" y="3724653"/>
              <a:ext cx="2902133" cy="327561"/>
            </a:xfrm>
            <a:prstGeom prst="round2SameRect">
              <a:avLst>
                <a:gd name="adj1" fmla="val 20587"/>
                <a:gd name="adj2" fmla="val 0"/>
              </a:avLst>
            </a:prstGeom>
            <a:gradFill>
              <a:gsLst>
                <a:gs pos="0">
                  <a:srgbClr val="9DE838"/>
                </a:gs>
                <a:gs pos="100000">
                  <a:srgbClr val="DAE87F"/>
                </a:gs>
              </a:gsLst>
            </a:gradFill>
            <a:ln>
              <a:solidFill>
                <a:srgbClr val="9DE8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00" b="1" dirty="0">
                  <a:solidFill>
                    <a:srgbClr val="0D0D0D"/>
                  </a:solidFill>
                  <a:ea typeface="ＭＳ Ｐゴシック" charset="-128"/>
                </a:rPr>
                <a:t>OPPORTUNITIES</a:t>
              </a:r>
            </a:p>
          </p:txBody>
        </p:sp>
      </p:grpSp>
      <p:sp>
        <p:nvSpPr>
          <p:cNvPr id="41" name="Curved Down Arrow 40"/>
          <p:cNvSpPr/>
          <p:nvPr/>
        </p:nvSpPr>
        <p:spPr bwMode="auto">
          <a:xfrm rot="20595861" flipV="1">
            <a:off x="6869114" y="6070600"/>
            <a:ext cx="1068387" cy="787400"/>
          </a:xfrm>
          <a:prstGeom prst="curvedDownArrow">
            <a:avLst>
              <a:gd name="adj1" fmla="val 38722"/>
              <a:gd name="adj2" fmla="val 72931"/>
              <a:gd name="adj3" fmla="val 25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2" name="Curved Down Arrow 41"/>
          <p:cNvSpPr/>
          <p:nvPr/>
        </p:nvSpPr>
        <p:spPr bwMode="auto">
          <a:xfrm rot="1004139" flipH="1" flipV="1">
            <a:off x="4191001" y="6092825"/>
            <a:ext cx="1223963" cy="730250"/>
          </a:xfrm>
          <a:prstGeom prst="curvedDownArrow">
            <a:avLst>
              <a:gd name="adj1" fmla="val 38722"/>
              <a:gd name="adj2" fmla="val 72931"/>
              <a:gd name="adj3" fmla="val 25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 flipH="1">
            <a:off x="5100639" y="6219826"/>
            <a:ext cx="1958975" cy="322263"/>
          </a:xfrm>
          <a:prstGeom prst="round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6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984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00" b="1" dirty="0">
                <a:solidFill>
                  <a:srgbClr val="FFFFFF"/>
                </a:solidFill>
                <a:ea typeface="ＭＳ Ｐゴシック" charset="-128"/>
              </a:rPr>
              <a:t>EXTERNAL</a:t>
            </a:r>
          </a:p>
        </p:txBody>
      </p:sp>
      <p:sp>
        <p:nvSpPr>
          <p:cNvPr id="34832" name="TextBox 8"/>
          <p:cNvSpPr txBox="1">
            <a:spLocks noChangeArrowheads="1"/>
          </p:cNvSpPr>
          <p:nvPr/>
        </p:nvSpPr>
        <p:spPr bwMode="auto">
          <a:xfrm>
            <a:off x="170427" y="22830"/>
            <a:ext cx="109388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1" dirty="0"/>
              <a:t/>
            </a:r>
            <a:br>
              <a:rPr lang="en-US" sz="1800" b="1" dirty="0"/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SWOC Analysis of Directorate of Research and Innovation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33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</a:rPr>
              <a:t>Mr. Sherpinsky's Honors Marketing Class. 2015 All rights reserved.</a:t>
            </a:r>
            <a:endParaRPr lang="nb-NO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29556 L -1.38889E-6 7.77058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33302 L -1.11111E-6 -4.54209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" grpId="0" animBg="1"/>
      <p:bldP spid="4" grpId="1" animBg="1"/>
      <p:bldP spid="41" grpId="0" animBg="1"/>
      <p:bldP spid="42" grpId="0" animBg="1"/>
      <p:bldP spid="40" grpId="0" animBg="1"/>
      <p:bldP spid="4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F79604-70EE-4F65-5E96-4AB86009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32" y="747215"/>
            <a:ext cx="10972800" cy="1066800"/>
          </a:xfrm>
        </p:spPr>
        <p:txBody>
          <a:bodyPr>
            <a:normAutofit/>
          </a:bodyPr>
          <a:lstStyle/>
          <a:p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 of NEP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A4B19B-97AA-C8B5-0209-DDCA7A70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27" y="1785400"/>
            <a:ext cx="10972800" cy="432511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Nurturing responsible learners with social commitments.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Learnability across disciplines to have broader insights.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I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olistic and multidisciplinary perspective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Inclusion of Ethics and Human values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Critical thinking, effective communication and responsible </a:t>
            </a:r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leadershi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Leveraging the advantages of technology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Promoting Scientific  Temper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59335368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B572F5-A5F7-AB0B-E094-C82BF163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01" y="856397"/>
            <a:ext cx="10972800" cy="1066800"/>
          </a:xfrm>
        </p:spPr>
        <p:txBody>
          <a:bodyPr>
            <a:normAutofit/>
          </a:bodyPr>
          <a:lstStyle/>
          <a:p>
            <a:r>
              <a:rPr lang="en-IN" sz="3600" dirty="0">
                <a:latin typeface="Times New Roman" pitchFamily="18" charset="0"/>
                <a:cs typeface="Times New Roman" pitchFamily="18" charset="0"/>
              </a:rPr>
              <a:t>Future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7D3B9C-39DE-98F2-AC4F-044392B26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75" y="1894582"/>
            <a:ext cx="10972800" cy="43251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Collaborative Research Projects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Seeking Funds from SIDCUL for research activities from their CSR Funds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Rendering Consultancy services to other organisations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SILM/ e-content development for Courses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Fostering Inter and Intra Department Research Activities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MOUs with reputed research organisations</a:t>
            </a:r>
          </a:p>
          <a:p>
            <a:pPr>
              <a:lnSpc>
                <a:spcPct val="150000"/>
              </a:lnSpc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Establishment of Incubation centre for </a:t>
            </a:r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StartUps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05176542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62" y="487908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Achievements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588" y="1337480"/>
            <a:ext cx="10972800" cy="5520519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Financial assistance is provided by “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Acharya Ramdev”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the poor students of UOU for their research work.</a:t>
            </a:r>
          </a:p>
        </p:txBody>
      </p:sp>
      <p:pic>
        <p:nvPicPr>
          <p:cNvPr id="3074" name="Picture 2" descr="C:\Users\karishma\Desktop\IMG_20220829_1353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658" y="2388357"/>
            <a:ext cx="4192707" cy="3616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karishma\Desktop\IMG_20220829_1354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968" y="2402006"/>
            <a:ext cx="4872252" cy="3616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808" y="382139"/>
            <a:ext cx="899845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One Candidate who has been awarded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Maulana Azad National Fellowship.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arishma\Desktop\Screenshot_2022-08-29-13-26-34-87_75372ecd1fda05c59c9af469727b31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629" y="1658202"/>
            <a:ext cx="4749420" cy="4223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karishma\Desktop\Screenshot_2022-08-29-13-30-27-74_75372ecd1fda05c59c9af469727b31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537" y="1637732"/>
            <a:ext cx="4681183" cy="4217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JRF AND NFSC Scholarship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06 Research Scholars of the University awarded the fellowship (JRF and NFSC) provided by UGC.</a:t>
            </a: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03953" y="3503809"/>
          <a:ext cx="81279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Name of Scholar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Enrollment No.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Fellowship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Mr.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Rakesh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Joshi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24337995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JRF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Mr.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Sandeep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Tomar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12028102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JRF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Ms.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Shahi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Siddiqui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20237798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JRF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Mr. Ashugeet Mukul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23304535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NFSC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Ms.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Bhawana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Rajput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23304450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NFSC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Ms. Reema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23304328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NFSC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Feedback of Research Scholars about their Pre-Ph.D Course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Feedback from Research scholars enrolled in Ph.D -2021-22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curriculum of the course work is well designed and promotes, learning experience and research experience of the researcher/ </a:t>
            </a:r>
            <a:r>
              <a:rPr lang="hi-IN" sz="2000" dirty="0" smtClean="0"/>
              <a:t>पाठ्यकार्य का पाठ्यक्रम अच्छी तरह से तैयार किया गया है और शोधार्थियों को सीखने और अनुसन्धान अनुभव को बढावा देता है |</a:t>
            </a:r>
            <a:r>
              <a:rPr lang="en-US" sz="2000" dirty="0" smtClean="0"/>
              <a:t>   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orms response chart. Question title: The curriculum of the course work is well designed and promotes,learning experience and research experience of the researcher/ पाठ्यकार्य का पाठ्यक्रम अच्छी तरह से तैयार किया गया है और शोधार्थियों को सीखने और अनुसन्धान अनुभव को बढावा देता है |. Number of responses: 14 responses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2318" y="4021044"/>
            <a:ext cx="10004947" cy="246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Cont…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417" y="1452122"/>
            <a:ext cx="9784080" cy="4846320"/>
          </a:xfrm>
        </p:spPr>
        <p:txBody>
          <a:bodyPr>
            <a:normAutofit/>
          </a:bodyPr>
          <a:lstStyle/>
          <a:p>
            <a:pPr marL="0" algn="just">
              <a:lnSpc>
                <a:spcPct val="160000"/>
              </a:lnSpc>
              <a:spcAft>
                <a:spcPts val="600"/>
              </a:spcAft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lnSpc>
                <a:spcPct val="16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Directorate also intends to support collaborative Projects between Researchers, University’s Faculty, Officers and Learners who seek to innovate, in partnership with National and International Organizations. </a:t>
            </a:r>
            <a:endParaRPr lang="en-US" sz="2800" dirty="0" smtClean="0"/>
          </a:p>
          <a:p>
            <a:pPr marL="0" algn="just">
              <a:lnSpc>
                <a:spcPct val="160000"/>
              </a:lnSpc>
              <a:spcAft>
                <a:spcPts val="600"/>
              </a:spcAft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lnSpc>
                <a:spcPct val="160000"/>
              </a:lnSpc>
              <a:spcAft>
                <a:spcPts val="600"/>
              </a:spcAft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lnSpc>
                <a:spcPct val="160000"/>
              </a:lnSpc>
              <a:spcAft>
                <a:spcPts val="600"/>
              </a:spcAft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rms response chart. Question title: Overall rating of Course Work/ पाठ्यकार्य की समग्र रेटिंग |. Number of responses: 14 responses.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0601" y="850212"/>
            <a:ext cx="10972800" cy="461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39122" y="5619045"/>
            <a:ext cx="8764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Link </a:t>
            </a:r>
            <a:r>
              <a:rPr lang="en-US" dirty="0" smtClean="0"/>
              <a:t>- </a:t>
            </a:r>
            <a:r>
              <a:rPr lang="en-US" dirty="0" smtClean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forms.gle/mYDYi3zWueVxWgms5</a:t>
            </a: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ransition>
    <p:pull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531" y="996287"/>
            <a:ext cx="10972800" cy="51042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Feedback from research scholar enrolled in Ph.D – 2022-23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curriculum of the course work is well designed and promotes, learning experience and research experience of the researcher/ </a:t>
            </a:r>
            <a:r>
              <a:rPr lang="hi-IN" sz="2000" dirty="0" smtClean="0"/>
              <a:t>पाठ्यकार्य का पाठ्यक्रम अच्छी तरह से तैयार किया गया है और शोधार्थियों को सीखने और अनुसन्धान अनुभव को बढावा देता है |</a:t>
            </a:r>
            <a:r>
              <a:rPr lang="en-US" sz="2000" dirty="0" smtClean="0"/>
              <a:t>    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Forms response chart. Question title: The curriculum of the course work is well designed and promotes,learning experience and research experience of the researcher/ पाठ्यकार्य का पाठ्यक्रम अच्छी तरह से तैयार किया गया है और शोधार्थियों को सीखने और अनुसन्धान अनुभव को बढावा देता है |. Number of responses: 31 responses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627" y="3684896"/>
            <a:ext cx="9527274" cy="297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28800" y="6274137"/>
            <a:ext cx="9171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Strongly disagree      </a:t>
            </a:r>
            <a:r>
              <a:rPr lang="en-US" dirty="0" err="1" smtClean="0"/>
              <a:t>Disagree</a:t>
            </a:r>
            <a:r>
              <a:rPr lang="en-US" dirty="0" smtClean="0"/>
              <a:t>                Neutral                    Agree         Strongly Agree</a:t>
            </a:r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605" y="758882"/>
            <a:ext cx="861857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Overall Rating of the Course Work.</a:t>
            </a: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Forms response chart. Question title: Overall rating of Course Work/ पाठ्यकार्य की समग्र रेटिंग |. Number of responses: 31 responses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967" y="1726086"/>
            <a:ext cx="8107908" cy="326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66418" y="5564454"/>
            <a:ext cx="715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Link 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https://forms.gle/JZWFQR8aHomC6o2z6</a:t>
            </a:r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79" y="788158"/>
            <a:ext cx="10972800" cy="10668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Distinguish Alumni(Ph.D Scholars)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19100" y="2071688"/>
          <a:ext cx="109728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 of Ph.D</a:t>
                      </a:r>
                      <a:r>
                        <a:rPr lang="en-US" baseline="0" dirty="0" smtClean="0"/>
                        <a:t> Scholars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working in present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Dr. </a:t>
                      </a:r>
                      <a:r>
                        <a:rPr lang="en-US" dirty="0" err="1" smtClean="0"/>
                        <a:t>Mamta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Kumari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Assistant Professor (</a:t>
                      </a:r>
                      <a:r>
                        <a:rPr lang="en-US" dirty="0" err="1" smtClean="0"/>
                        <a:t>Edu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0" dirty="0" smtClean="0"/>
                        <a:t>in UOU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Dr. </a:t>
                      </a:r>
                      <a:r>
                        <a:rPr lang="en-US" dirty="0" err="1" smtClean="0"/>
                        <a:t>Bhuwan</a:t>
                      </a:r>
                      <a:r>
                        <a:rPr lang="en-US" dirty="0" smtClean="0"/>
                        <a:t> Chandra </a:t>
                      </a:r>
                      <a:r>
                        <a:rPr lang="en-US" dirty="0" err="1" smtClean="0"/>
                        <a:t>Tiwari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Lecturer</a:t>
                      </a:r>
                      <a:r>
                        <a:rPr lang="en-US" baseline="0" dirty="0" smtClean="0"/>
                        <a:t> in  </a:t>
                      </a:r>
                      <a:r>
                        <a:rPr lang="en-US" baseline="0" dirty="0" err="1" smtClean="0"/>
                        <a:t>Govt</a:t>
                      </a:r>
                      <a:r>
                        <a:rPr lang="en-US" baseline="0" dirty="0" smtClean="0"/>
                        <a:t> of Delhi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Dr.  </a:t>
                      </a:r>
                      <a:r>
                        <a:rPr lang="en-US" dirty="0" err="1" smtClean="0"/>
                        <a:t>Uma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Pandey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Assistant Professor(</a:t>
                      </a:r>
                      <a:r>
                        <a:rPr lang="en-US" dirty="0" err="1" smtClean="0"/>
                        <a:t>Edu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Dr. Lt. Col. </a:t>
                      </a:r>
                      <a:r>
                        <a:rPr lang="en-US" dirty="0" err="1" smtClean="0"/>
                        <a:t>Rajendra</a:t>
                      </a:r>
                      <a:r>
                        <a:rPr lang="en-US" dirty="0" smtClean="0"/>
                        <a:t> Singh </a:t>
                      </a:r>
                      <a:r>
                        <a:rPr lang="en-US" dirty="0" err="1" smtClean="0"/>
                        <a:t>Kohli</a:t>
                      </a:r>
                      <a:r>
                        <a:rPr lang="en-US" dirty="0" smtClean="0"/>
                        <a:t>(Ret)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Indian</a:t>
                      </a:r>
                      <a:r>
                        <a:rPr lang="en-US" baseline="0" dirty="0" smtClean="0"/>
                        <a:t> Army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Dr. </a:t>
                      </a:r>
                      <a:r>
                        <a:rPr lang="en-US" dirty="0" err="1" smtClean="0"/>
                        <a:t>Manisha</a:t>
                      </a:r>
                      <a:r>
                        <a:rPr lang="en-US" dirty="0" smtClean="0"/>
                        <a:t> Pant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Assistant Professor</a:t>
                      </a:r>
                      <a:r>
                        <a:rPr lang="en-US" baseline="0" dirty="0" smtClean="0"/>
                        <a:t> in UOU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Dr.Dinesh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Kandpal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Assistant Professor</a:t>
                      </a:r>
                      <a:r>
                        <a:rPr lang="en-US" baseline="0" dirty="0" smtClean="0"/>
                        <a:t> in UOU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Dr. </a:t>
                      </a:r>
                      <a:r>
                        <a:rPr lang="en-US" dirty="0" err="1" smtClean="0"/>
                        <a:t>Vipin</a:t>
                      </a:r>
                      <a:r>
                        <a:rPr lang="en-US" dirty="0" smtClean="0"/>
                        <a:t> Chandra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Journalist in Zee TV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5F0A6-A1FB-462F-A6E5-495EB054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83" y="692624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Glimpses of the Coursework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45542565-DAD2-4260-BDAB-725BE6E19F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68119688"/>
              </p:ext>
            </p:extLst>
          </p:nvPr>
        </p:nvGraphicFramePr>
        <p:xfrm>
          <a:off x="706938" y="1893799"/>
          <a:ext cx="10487932" cy="420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D94B6F-82DC-4A4C-B820-121DCA399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437" y="2103120"/>
            <a:ext cx="1562267" cy="1071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karishma\Desktop\13 dec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7872" y="2116183"/>
            <a:ext cx="1430381" cy="1097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:\Users\karishma\Desktop\Screenshot (6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2422" y="2095500"/>
            <a:ext cx="1641567" cy="1091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C:\Users\karishma\Desktop\7 JUN PH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93327" y="2090057"/>
            <a:ext cx="1441268" cy="1071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5" descr="C:\Users\karishma\Desktop\Screenshot (6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74280" y="2103121"/>
            <a:ext cx="1334589" cy="1110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7" descr="C:\Users\karishma\Desktop\divya maam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87395" y="2090057"/>
            <a:ext cx="1637212" cy="1123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1" descr="C:\Users\karishma\Desktop\Screenshot (67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25636" y="4949735"/>
            <a:ext cx="1776549" cy="133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9" descr="C:\Users\karishma\Desktop\8june202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2629" y="3356066"/>
            <a:ext cx="1406435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026685" y="2664825"/>
            <a:ext cx="901337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Lecture By Dr. Manjari Agarwal</a:t>
            </a:r>
            <a:endParaRPr lang="en-US" sz="900" dirty="0"/>
          </a:p>
        </p:txBody>
      </p:sp>
      <p:pic>
        <p:nvPicPr>
          <p:cNvPr id="14" name="Picture 10" descr="C:\Users\karishma\Desktop\Screenshot (69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68881" y="3305627"/>
            <a:ext cx="1554480" cy="796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2" descr="C:\Users\karishma\Desktop\14 jjuly(1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01336" y="4664529"/>
            <a:ext cx="1528355" cy="100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8889304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65" y="706272"/>
            <a:ext cx="109728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Newspaper Highlights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karishma\Desktop\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6728" y="1596789"/>
            <a:ext cx="2241159" cy="1969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karishma\Desktop\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8892" y="1921823"/>
            <a:ext cx="1981201" cy="1672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karishma\Desktop\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8814" y="1921627"/>
            <a:ext cx="1992085" cy="1643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C:\Users\karishma\Desktop\170821Hindusta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5863" y="1924235"/>
            <a:ext cx="1863635" cy="1654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karishma\Desktop\231221Hindustan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76658" y="1927860"/>
            <a:ext cx="2070463" cy="1638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C:\Users\karishma\Desktop\280821Amarujala(Hld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635" y="3691348"/>
            <a:ext cx="1957251" cy="1272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 descr="C:\Users\karishma\Desktop\01092020Hindustan N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60765" y="3715295"/>
            <a:ext cx="2050869" cy="1235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6" descr="C:\Users\karishma\Desktop\18022020Amarujal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68389" y="3702595"/>
            <a:ext cx="2037807" cy="120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karishma\Desktop\14102020Amarujal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60775" y="3710940"/>
            <a:ext cx="1830976" cy="1200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C:\Users\karishma\Desktop\25082020 hindusta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33263" y="3671752"/>
            <a:ext cx="2000795" cy="1239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6" descr="C:\Users\karishma\Desktop\05042022Hindustan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0559" y="5078188"/>
            <a:ext cx="2059579" cy="1518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4" descr="C:\Users\karishma\Desktop\WhatsApp Image 2021-12-01 at 8.45.10 AM.jpe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65119" y="5102137"/>
            <a:ext cx="2033452" cy="1455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5" descr="C:\Users\karishma\Desktop\25082020Danikjagran 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11785" y="5060769"/>
            <a:ext cx="2120537" cy="1470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:\Users\Dr. R. K. Bhatt\Desktop\untitled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68" y="31750"/>
            <a:ext cx="12005733" cy="67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532" y="733567"/>
            <a:ext cx="10972800" cy="10668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MOUs in Research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1069" y="2115402"/>
          <a:ext cx="10995546" cy="2961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7773"/>
                <a:gridCol w="5497773"/>
              </a:tblGrid>
              <a:tr h="36196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Name of University/Institution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Subject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521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Uttarakhand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Science Education &amp; Research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Promotion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Science Education and Technology among the learning  community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521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Odisha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Open University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Development of academic and cultural interchange the areas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of research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and other activities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521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Pandit Sunderlal Sharma Open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University Bilaspur Chhattisgarh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Joint Research Activities including interdisciplinary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Research and Research project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393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Uttarakhand Ayurved University Dehradun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Encourage between the scientists, research fellows, research scholars, faculty members and students both the universities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2136" y="5605397"/>
            <a:ext cx="9648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https://uou.ac.in/uouphd</a:t>
            </a:r>
            <a:r>
              <a:rPr lang="en-US" dirty="0" smtClean="0"/>
              <a:t> (In MOUs  Section)</a:t>
            </a:r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2012"/>
            <a:ext cx="10345003" cy="803512"/>
          </a:xfrm>
        </p:spPr>
        <p:txBody>
          <a:bodyPr/>
          <a:lstStyle/>
          <a:p>
            <a:r>
              <a:rPr lang="en-US" dirty="0" smtClean="0"/>
              <a:t>Grants for Research Projects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86601" y="984499"/>
          <a:ext cx="10399596" cy="5917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55319"/>
                <a:gridCol w="1122999"/>
                <a:gridCol w="1266231"/>
                <a:gridCol w="1207261"/>
                <a:gridCol w="3092467"/>
                <a:gridCol w="1855319"/>
              </a:tblGrid>
              <a:tr h="4197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Year 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Number of Teacher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Name of Teacher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Fund Receive</a:t>
                      </a:r>
                      <a:r>
                        <a:rPr lang="hi-IN" sz="12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hi-IN" sz="1200" dirty="0">
                          <a:latin typeface="Times New Roman" pitchFamily="18" charset="0"/>
                        </a:rPr>
                        <a:t>(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In Lakh</a:t>
                      </a:r>
                      <a:r>
                        <a:rPr lang="hi-IN" sz="1200" dirty="0">
                          <a:latin typeface="Times New Roman" pitchFamily="18" charset="0"/>
                        </a:rPr>
                        <a:t>)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Agency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cs typeface="Times New Roman" pitchFamily="18" charset="0"/>
                        </a:rPr>
                        <a:t>Documentlink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559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200" dirty="0">
                          <a:latin typeface="Times New Roman" pitchFamily="18" charset="0"/>
                        </a:rPr>
                        <a:t>2014-15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Dr. Manjari Agarwal</a:t>
                      </a:r>
                      <a:endParaRPr lang="en-US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Dr. Deepak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Paliwal</a:t>
                      </a:r>
                      <a:endParaRPr lang="en-US" sz="1200" baseline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225000.00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290000.00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UGC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endParaRPr lang="en-US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NIOS</a:t>
                      </a:r>
                      <a:r>
                        <a:rPr lang="hi-IN" sz="12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hi-IN" sz="1200" b="1" dirty="0">
                          <a:latin typeface="Times New Roman" pitchFamily="18" charset="0"/>
                        </a:rPr>
                        <a:t>(</a:t>
                      </a: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MHRD</a:t>
                      </a:r>
                      <a:r>
                        <a:rPr lang="hi-IN" sz="1200" b="1" dirty="0" smtClean="0">
                          <a:latin typeface="Times New Roman" pitchFamily="18" charset="0"/>
                        </a:rPr>
                        <a:t>)</a:t>
                      </a:r>
                      <a:endParaRPr lang="en-US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u="sng" kern="1200" dirty="0" smtClean="0">
                        <a:latin typeface="Times New Roman" pitchFamily="18" charset="0"/>
                        <a:cs typeface="Times New Roman" pitchFamily="18" charset="0"/>
                        <a:hlinkClick r:id="rId2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u="sng" kern="1200" dirty="0" smtClean="0">
                        <a:latin typeface="Times New Roman" pitchFamily="18" charset="0"/>
                        <a:cs typeface="Times New Roman" pitchFamily="18" charset="0"/>
                        <a:hlinkClick r:id="rId2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kern="1200" dirty="0" smtClean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Documents\2014-15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832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200" dirty="0">
                          <a:latin typeface="Times New Roman" pitchFamily="18" charset="0"/>
                        </a:rPr>
                        <a:t>2015-16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200" dirty="0" smtClean="0">
                          <a:latin typeface="Times New Roman" pitchFamily="18" charset="0"/>
                        </a:rPr>
                        <a:t>0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Dr. Deepak Paliwal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800000.00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UGC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kern="1200" dirty="0" smtClean="0"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Documents\2015-16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832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200" dirty="0">
                          <a:latin typeface="Times New Roman" pitchFamily="18" charset="0"/>
                        </a:rPr>
                        <a:t>2016-17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Dr.Jeetendra Pande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750000.00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100000.00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Common wealth of learning, CEMCA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Uttarakhand Science Education and Research  Center, Dehradun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kern="1200" dirty="0" smtClean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Documents\2017-18</a:t>
                      </a:r>
                      <a:endParaRPr lang="en-US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13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200" dirty="0">
                          <a:latin typeface="Times New Roman" pitchFamily="18" charset="0"/>
                        </a:rPr>
                        <a:t>2017-18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Prof.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Girija Pande</a:t>
                      </a:r>
                      <a:endParaRPr lang="en-US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Dr. Jeetendra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Pande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1000000.00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RUSA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kern="1200" dirty="0" smtClean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Documents\2016-17</a:t>
                      </a:r>
                      <a:endParaRPr lang="en-US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771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200" dirty="0">
                          <a:latin typeface="Times New Roman" pitchFamily="18" charset="0"/>
                        </a:rPr>
                        <a:t>2018-19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Dr. Jeetendra Pande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Dr. H.S</a:t>
                      </a:r>
                      <a:r>
                        <a:rPr lang="en-US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Bisht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1350000.00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580000.00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Ministry of Human Resource Development</a:t>
                      </a:r>
                      <a:r>
                        <a:rPr lang="en-US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i-IN" sz="1200" b="1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IGNOU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ICSSR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kern="1200" dirty="0" smtClean="0"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Documents\2018-19</a:t>
                      </a:r>
                      <a:endParaRPr lang="en-US" sz="1200" u="sng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u="sng" kern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123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200" dirty="0">
                          <a:latin typeface="Times New Roman" pitchFamily="18" charset="0"/>
                        </a:rPr>
                        <a:t>2019-20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200" dirty="0" smtClean="0">
                          <a:latin typeface="Times New Roman" pitchFamily="18" charset="0"/>
                        </a:rPr>
                        <a:t>0</a:t>
                      </a:r>
                      <a:r>
                        <a:rPr lang="en-US" sz="1200" dirty="0" smtClean="0">
                          <a:latin typeface="Times New Roman" pitchFamily="18" charset="0"/>
                        </a:rPr>
                        <a:t>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Dr. Jeetendra Pande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645000.00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Common wealth of learning, CEMCA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latin typeface="Times New Roman" pitchFamily="18" charset="0"/>
                          <a:cs typeface="Times New Roman" pitchFamily="18" charset="0"/>
                          <a:hlinkClick r:id="rId7" action="ppaction://hlinkfile"/>
                        </a:rPr>
                        <a:t>Documents\2019-20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821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200" dirty="0" smtClean="0">
                          <a:latin typeface="Times New Roman" pitchFamily="18" charset="0"/>
                        </a:rPr>
                        <a:t>2020-21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Dr. Manjari Agarwal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Mr. Bhupen Singh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100000.00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25977.00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Uttarakhand Science Education and Research  Center, Dehradun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US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Indian institute of mass communication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u="sng" kern="1200" dirty="0" smtClean="0">
                        <a:latin typeface="Times New Roman" pitchFamily="18" charset="0"/>
                        <a:cs typeface="Times New Roman" pitchFamily="18" charset="0"/>
                        <a:hlinkClick r:id="rId2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u="sng" kern="1200" dirty="0" smtClean="0">
                        <a:latin typeface="Times New Roman" pitchFamily="18" charset="0"/>
                        <a:cs typeface="Times New Roman" pitchFamily="18" charset="0"/>
                        <a:hlinkClick r:id="rId8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kern="1200" dirty="0" smtClean="0">
                          <a:latin typeface="Times New Roman" pitchFamily="18" charset="0"/>
                          <a:cs typeface="Times New Roman" pitchFamily="18" charset="0"/>
                          <a:hlinkClick r:id="rId8"/>
                        </a:rPr>
                        <a:t>Documents\2020-21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776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2021-22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Dr.Jeetendra Pande</a:t>
                      </a:r>
                      <a:endParaRPr lang="en-US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655000.00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Common wealth of learning, CEMCA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kern="1200" dirty="0" smtClean="0">
                          <a:latin typeface="Times New Roman" pitchFamily="18" charset="0"/>
                          <a:cs typeface="Times New Roman" pitchFamily="18" charset="0"/>
                          <a:hlinkClick r:id="rId8"/>
                        </a:rPr>
                        <a:t>Documents\2020-21</a:t>
                      </a:r>
                      <a:endParaRPr lang="en-US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998" y="218365"/>
            <a:ext cx="9956800" cy="1143000"/>
          </a:xfrm>
        </p:spPr>
        <p:txBody>
          <a:bodyPr/>
          <a:lstStyle/>
          <a:p>
            <a:r>
              <a:rPr lang="en-US" dirty="0" smtClean="0"/>
              <a:t>Structure of Directorate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486C6446-CE0D-4194-850B-C64BAFF730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43814556"/>
              </p:ext>
            </p:extLst>
          </p:nvPr>
        </p:nvGraphicFramePr>
        <p:xfrm>
          <a:off x="518616" y="1323835"/>
          <a:ext cx="10754435" cy="5049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AEDFA5-FDD1-4BB7-BEE8-5B75FE83A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Objectives of the Directorate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0EE048-8307-401A-A5F3-2D9BACC21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61" y="779900"/>
            <a:ext cx="11102109" cy="551171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600" b="0" i="0" dirty="0" smtClean="0">
                <a:effectLst/>
                <a:latin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endParaRPr lang="en-US" sz="2600" dirty="0" smtClean="0">
              <a:latin typeface="Times New Roman" panose="02020603050405020304" pitchFamily="18" charset="0"/>
            </a:endParaRPr>
          </a:p>
          <a:p>
            <a:pPr algn="just">
              <a:buNone/>
            </a:pPr>
            <a:endParaRPr lang="en-US" sz="2600" dirty="0" smtClean="0">
              <a:latin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</a:rPr>
              <a:t>To </a:t>
            </a:r>
            <a:r>
              <a:rPr lang="en-US" sz="2600" b="0" i="0" dirty="0" smtClean="0">
                <a:effectLst/>
                <a:latin typeface="Times New Roman" panose="02020603050405020304" pitchFamily="18" charset="0"/>
              </a:rPr>
              <a:t>accomplish </a:t>
            </a:r>
            <a:r>
              <a:rPr lang="en-US" sz="2600" b="0" i="0" dirty="0">
                <a:effectLst/>
                <a:latin typeface="Times New Roman" panose="02020603050405020304" pitchFamily="18" charset="0"/>
              </a:rPr>
              <a:t>local and regional aspirations, fulfill national obligations and honor the international commitment through high-quality research in various disciplines.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6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survey and assess the impact of Uttarakhand Open University on the status of higher </a:t>
            </a:r>
            <a:r>
              <a:rPr lang="en-US" sz="26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education.</a:t>
            </a:r>
            <a:endParaRPr lang="en-US" sz="2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6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assess 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student support services of university and to suggest measures for efficient functioning.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6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identify potential areas for  newer programs which are more amenable to ODL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6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organize Open and Distance Learning related seminars and workshops, </a:t>
            </a:r>
          </a:p>
          <a:p>
            <a:pPr>
              <a:buFont typeface="Wingdings" pitchFamily="2" charset="2"/>
              <a:buChar char="q"/>
            </a:pP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29300285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44DCA-CEDC-146C-40B8-6524D425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05" y="665329"/>
            <a:ext cx="10972800" cy="1066800"/>
          </a:xfrm>
        </p:spPr>
        <p:txBody>
          <a:bodyPr>
            <a:normAutofit/>
          </a:bodyPr>
          <a:lstStyle/>
          <a:p>
            <a:pPr algn="just"/>
            <a:r>
              <a:rPr lang="en-IN" sz="3600" dirty="0">
                <a:latin typeface="Times New Roman" pitchFamily="18" charset="0"/>
                <a:cs typeface="Times New Roman" pitchFamily="18" charset="0"/>
              </a:rPr>
              <a:t>Adherence to the UGC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B5722F-29E1-D3E4-8F9F-C5C5A2F3D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75" y="2003763"/>
            <a:ext cx="10972800" cy="466999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University Grants Commission UGC (Minimum standard and Procedure for Awards of M.PHIL/PH.D. Degree), Regulation,2009</a:t>
            </a:r>
          </a:p>
          <a:p>
            <a:pPr algn="just">
              <a:buNone/>
            </a:pP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University Grants Commission UGC (Minimum standard and Procedure for Awards of M.PHIL/PH.D. Degree), Regulation,2016 </a:t>
            </a: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University Grants Commission UGC (Minimum standard and Procedure for Awards of M.PHIL/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PH.D.Degree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)(1</a:t>
            </a:r>
            <a:r>
              <a:rPr lang="en-US" sz="26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amendment) Regulation,2018</a:t>
            </a:r>
          </a:p>
          <a:p>
            <a:pPr algn="just">
              <a:buNone/>
            </a:pP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University Grants Commission UGC (Minimum standard and Procedure for Awards of M.PHIL/PH.D. Degree)(2nd amendment) Regulation,2018</a:t>
            </a:r>
          </a:p>
          <a:p>
            <a:pPr algn="just"/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University Grants Commission UGC (Minimum standard and Procedure for Awards of M.PHIL/PH.D. Degree Regulation,2022</a:t>
            </a:r>
          </a:p>
          <a:p>
            <a:pPr algn="just">
              <a:buNone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556741513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16533</TotalTime>
  <Words>2177</Words>
  <Application>Microsoft Office PowerPoint</Application>
  <PresentationFormat>Custom</PresentationFormat>
  <Paragraphs>576</Paragraphs>
  <Slides>46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Urban</vt:lpstr>
      <vt:lpstr>Slide 1</vt:lpstr>
      <vt:lpstr>Establishment of Directorate of  Research and Innovation</vt:lpstr>
      <vt:lpstr>About the Directorate of Research and Innovation</vt:lpstr>
      <vt:lpstr>Cont…</vt:lpstr>
      <vt:lpstr>MOUs in Research</vt:lpstr>
      <vt:lpstr>Grants for Research Projects</vt:lpstr>
      <vt:lpstr>Structure of Directorate</vt:lpstr>
      <vt:lpstr>Objectives of the Directorate</vt:lpstr>
      <vt:lpstr>Adherence to the UGC Regulations</vt:lpstr>
      <vt:lpstr> UOU Ph.D Ordinance</vt:lpstr>
      <vt:lpstr> Research Council and Minutes</vt:lpstr>
      <vt:lpstr>Cont….</vt:lpstr>
      <vt:lpstr> Structure of Research Council </vt:lpstr>
      <vt:lpstr>List of disciplines in which Ph.D. Programme is being offered</vt:lpstr>
      <vt:lpstr>Entrance Test Procedure</vt:lpstr>
      <vt:lpstr>Ph.D admission procedure</vt:lpstr>
      <vt:lpstr>Comprehensive Sheet template for selection</vt:lpstr>
      <vt:lpstr>Fee Structure</vt:lpstr>
      <vt:lpstr> Ph.D. Course Work Structure (One Semester: 06 Months)  </vt:lpstr>
      <vt:lpstr>Modules/Courses of Study</vt:lpstr>
      <vt:lpstr>Course Work Assessment</vt:lpstr>
      <vt:lpstr>Slide 22</vt:lpstr>
      <vt:lpstr>Innovative Practices In Coursework </vt:lpstr>
      <vt:lpstr>Inclusion of MOOCS or Other Online Courses</vt:lpstr>
      <vt:lpstr>Experts from other Universities and  Institutions </vt:lpstr>
      <vt:lpstr>Screen Shots of LMS</vt:lpstr>
      <vt:lpstr>Online Course on SPSS (SPOC offered through UOU’s LMS) For 2019 batch</vt:lpstr>
      <vt:lpstr>Student Feedback  on Online Course on SPSS</vt:lpstr>
      <vt:lpstr>Slide 29</vt:lpstr>
      <vt:lpstr>Year wise Total number of Ph.D Scholars</vt:lpstr>
      <vt:lpstr>Total Awarded Ph.D Scholars</vt:lpstr>
      <vt:lpstr>Initiatives</vt:lpstr>
      <vt:lpstr>Slide 33</vt:lpstr>
      <vt:lpstr>Inclusion of NEP</vt:lpstr>
      <vt:lpstr>Future Planning</vt:lpstr>
      <vt:lpstr>Achievements</vt:lpstr>
      <vt:lpstr>Slide 37</vt:lpstr>
      <vt:lpstr> JRF AND NFSC Scholarship</vt:lpstr>
      <vt:lpstr>Feedback of Research Scholars about their Pre-Ph.D Course Work</vt:lpstr>
      <vt:lpstr>Slide 40</vt:lpstr>
      <vt:lpstr>Slide 41</vt:lpstr>
      <vt:lpstr>Slide 42</vt:lpstr>
      <vt:lpstr>Distinguish Alumni(Ph.D Scholars)</vt:lpstr>
      <vt:lpstr>Glimpses of the Coursework</vt:lpstr>
      <vt:lpstr>Newspaper Highlights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karishma</cp:lastModifiedBy>
  <cp:revision>730</cp:revision>
  <dcterms:created xsi:type="dcterms:W3CDTF">2014-09-12T02:18:09Z</dcterms:created>
  <dcterms:modified xsi:type="dcterms:W3CDTF">2024-10-14T11:02:05Z</dcterms:modified>
</cp:coreProperties>
</file>